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77" r:id="rId2"/>
    <p:sldId id="256" r:id="rId3"/>
    <p:sldId id="257"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6" r:id="rId19"/>
    <p:sldId id="331" r:id="rId20"/>
    <p:sldId id="332" r:id="rId21"/>
    <p:sldId id="333" r:id="rId22"/>
    <p:sldId id="334" r:id="rId23"/>
    <p:sldId id="335" r:id="rId24"/>
    <p:sldId id="351"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2" r:id="rId40"/>
    <p:sldId id="281"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8" r:id="rId56"/>
    <p:sldId id="367" r:id="rId57"/>
    <p:sldId id="369" r:id="rId58"/>
    <p:sldId id="370" r:id="rId59"/>
    <p:sldId id="371" r:id="rId60"/>
    <p:sldId id="372" r:id="rId61"/>
    <p:sldId id="378" r:id="rId62"/>
    <p:sldId id="379" r:id="rId63"/>
    <p:sldId id="373" r:id="rId64"/>
    <p:sldId id="374" r:id="rId65"/>
    <p:sldId id="375" r:id="rId66"/>
    <p:sldId id="380" r:id="rId67"/>
    <p:sldId id="376" r:id="rId68"/>
    <p:sldId id="299" r:id="rId6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3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2B9307-E81C-4D3C-A0AD-9EEA023B3D36}" v="111" dt="2020-09-30T19:44:4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4" autoAdjust="0"/>
    <p:restoredTop sz="94660"/>
  </p:normalViewPr>
  <p:slideViewPr>
    <p:cSldViewPr snapToGrid="0">
      <p:cViewPr varScale="1">
        <p:scale>
          <a:sx n="88" d="100"/>
          <a:sy n="88"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Serra" userId="c17d4f158d79cc66" providerId="LiveId" clId="{EF2B9307-E81C-4D3C-A0AD-9EEA023B3D36}"/>
    <pc:docChg chg="undo custSel mod addSld delSld modSld sldOrd">
      <pc:chgData name="Sergio Serra" userId="c17d4f158d79cc66" providerId="LiveId" clId="{EF2B9307-E81C-4D3C-A0AD-9EEA023B3D36}" dt="2020-09-30T19:45:26.116" v="2749" actId="1076"/>
      <pc:docMkLst>
        <pc:docMk/>
      </pc:docMkLst>
      <pc:sldChg chg="modSp mod">
        <pc:chgData name="Sergio Serra" userId="c17d4f158d79cc66" providerId="LiveId" clId="{EF2B9307-E81C-4D3C-A0AD-9EEA023B3D36}" dt="2020-09-17T20:29:14.695" v="142" actId="27636"/>
        <pc:sldMkLst>
          <pc:docMk/>
          <pc:sldMk cId="3787110868" sldId="256"/>
        </pc:sldMkLst>
        <pc:spChg chg="mod">
          <ac:chgData name="Sergio Serra" userId="c17d4f158d79cc66" providerId="LiveId" clId="{EF2B9307-E81C-4D3C-A0AD-9EEA023B3D36}" dt="2020-09-17T20:29:14.695" v="142" actId="27636"/>
          <ac:spMkLst>
            <pc:docMk/>
            <pc:sldMk cId="3787110868" sldId="256"/>
            <ac:spMk id="3" creationId="{9AE37C1E-CEB7-43AE-B7D0-98DAF0A6F1FD}"/>
          </ac:spMkLst>
        </pc:spChg>
      </pc:sldChg>
      <pc:sldChg chg="modSp mod">
        <pc:chgData name="Sergio Serra" userId="c17d4f158d79cc66" providerId="LiveId" clId="{EF2B9307-E81C-4D3C-A0AD-9EEA023B3D36}" dt="2020-09-17T20:22:52.195" v="0" actId="113"/>
        <pc:sldMkLst>
          <pc:docMk/>
          <pc:sldMk cId="2367662678" sldId="257"/>
        </pc:sldMkLst>
        <pc:spChg chg="mod">
          <ac:chgData name="Sergio Serra" userId="c17d4f158d79cc66" providerId="LiveId" clId="{EF2B9307-E81C-4D3C-A0AD-9EEA023B3D36}" dt="2020-09-17T20:22:52.195" v="0" actId="113"/>
          <ac:spMkLst>
            <pc:docMk/>
            <pc:sldMk cId="2367662678" sldId="257"/>
            <ac:spMk id="3" creationId="{112C638F-C696-46C6-AA3C-87D6004DD1E4}"/>
          </ac:spMkLst>
        </pc:spChg>
      </pc:sldChg>
      <pc:sldChg chg="addSp modSp mod">
        <pc:chgData name="Sergio Serra" userId="c17d4f158d79cc66" providerId="LiveId" clId="{EF2B9307-E81C-4D3C-A0AD-9EEA023B3D36}" dt="2020-09-24T17:22:58.721" v="2171" actId="20578"/>
        <pc:sldMkLst>
          <pc:docMk/>
          <pc:sldMk cId="1374583951" sldId="317"/>
        </pc:sldMkLst>
        <pc:spChg chg="mod">
          <ac:chgData name="Sergio Serra" userId="c17d4f158d79cc66" providerId="LiveId" clId="{EF2B9307-E81C-4D3C-A0AD-9EEA023B3D36}" dt="2020-09-24T15:15:06.973" v="1466" actId="20577"/>
          <ac:spMkLst>
            <pc:docMk/>
            <pc:sldMk cId="1374583951" sldId="317"/>
            <ac:spMk id="2" creationId="{68B9F69F-6F8C-4C30-8EA2-2D491AD7A737}"/>
          </ac:spMkLst>
        </pc:spChg>
        <pc:spChg chg="mod">
          <ac:chgData name="Sergio Serra" userId="c17d4f158d79cc66" providerId="LiveId" clId="{EF2B9307-E81C-4D3C-A0AD-9EEA023B3D36}" dt="2020-09-24T17:22:58.721" v="2171" actId="20578"/>
          <ac:spMkLst>
            <pc:docMk/>
            <pc:sldMk cId="1374583951" sldId="317"/>
            <ac:spMk id="3" creationId="{165B831F-3AF2-46A9-9E4D-D275C526E1EF}"/>
          </ac:spMkLst>
        </pc:spChg>
        <pc:picChg chg="add mod">
          <ac:chgData name="Sergio Serra" userId="c17d4f158d79cc66" providerId="LiveId" clId="{EF2B9307-E81C-4D3C-A0AD-9EEA023B3D36}" dt="2020-09-24T17:14:25.619" v="1983" actId="1076"/>
          <ac:picMkLst>
            <pc:docMk/>
            <pc:sldMk cId="1374583951" sldId="317"/>
            <ac:picMk id="2050" creationId="{A1EDD725-1F0A-4C8A-B23D-A6F50204FF9D}"/>
          </ac:picMkLst>
        </pc:picChg>
      </pc:sldChg>
      <pc:sldChg chg="modSp new mod">
        <pc:chgData name="Sergio Serra" userId="c17d4f158d79cc66" providerId="LiveId" clId="{EF2B9307-E81C-4D3C-A0AD-9EEA023B3D36}" dt="2020-09-17T20:30:40.645" v="164" actId="14"/>
        <pc:sldMkLst>
          <pc:docMk/>
          <pc:sldMk cId="388225822" sldId="318"/>
        </pc:sldMkLst>
        <pc:spChg chg="mod">
          <ac:chgData name="Sergio Serra" userId="c17d4f158d79cc66" providerId="LiveId" clId="{EF2B9307-E81C-4D3C-A0AD-9EEA023B3D36}" dt="2020-09-17T20:30:11.539" v="152"/>
          <ac:spMkLst>
            <pc:docMk/>
            <pc:sldMk cId="388225822" sldId="318"/>
            <ac:spMk id="2" creationId="{7A55FE5A-29E4-430A-96C9-4CB33B32671A}"/>
          </ac:spMkLst>
        </pc:spChg>
        <pc:spChg chg="mod">
          <ac:chgData name="Sergio Serra" userId="c17d4f158d79cc66" providerId="LiveId" clId="{EF2B9307-E81C-4D3C-A0AD-9EEA023B3D36}" dt="2020-09-17T20:30:40.645" v="164" actId="14"/>
          <ac:spMkLst>
            <pc:docMk/>
            <pc:sldMk cId="388225822" sldId="318"/>
            <ac:spMk id="3" creationId="{E75D5521-0181-4DB3-8A96-107E26A5373B}"/>
          </ac:spMkLst>
        </pc:spChg>
      </pc:sldChg>
      <pc:sldChg chg="del">
        <pc:chgData name="Sergio Serra" userId="c17d4f158d79cc66" providerId="LiveId" clId="{EF2B9307-E81C-4D3C-A0AD-9EEA023B3D36}" dt="2020-09-17T20:28:08.441" v="78" actId="47"/>
        <pc:sldMkLst>
          <pc:docMk/>
          <pc:sldMk cId="1517824695" sldId="318"/>
        </pc:sldMkLst>
      </pc:sldChg>
      <pc:sldChg chg="del">
        <pc:chgData name="Sergio Serra" userId="c17d4f158d79cc66" providerId="LiveId" clId="{EF2B9307-E81C-4D3C-A0AD-9EEA023B3D36}" dt="2020-09-17T20:28:08.929" v="79" actId="47"/>
        <pc:sldMkLst>
          <pc:docMk/>
          <pc:sldMk cId="840256209" sldId="319"/>
        </pc:sldMkLst>
      </pc:sldChg>
      <pc:sldChg chg="modSp new mod">
        <pc:chgData name="Sergio Serra" userId="c17d4f158d79cc66" providerId="LiveId" clId="{EF2B9307-E81C-4D3C-A0AD-9EEA023B3D36}" dt="2020-09-24T15:15:20.162" v="1467" actId="113"/>
        <pc:sldMkLst>
          <pc:docMk/>
          <pc:sldMk cId="3485385267" sldId="319"/>
        </pc:sldMkLst>
        <pc:spChg chg="mod">
          <ac:chgData name="Sergio Serra" userId="c17d4f158d79cc66" providerId="LiveId" clId="{EF2B9307-E81C-4D3C-A0AD-9EEA023B3D36}" dt="2020-09-17T20:30:53.508" v="165"/>
          <ac:spMkLst>
            <pc:docMk/>
            <pc:sldMk cId="3485385267" sldId="319"/>
            <ac:spMk id="2" creationId="{BB643D59-AA00-4CDD-ACC9-921AF9068B21}"/>
          </ac:spMkLst>
        </pc:spChg>
        <pc:spChg chg="mod">
          <ac:chgData name="Sergio Serra" userId="c17d4f158d79cc66" providerId="LiveId" clId="{EF2B9307-E81C-4D3C-A0AD-9EEA023B3D36}" dt="2020-09-24T15:15:20.162" v="1467" actId="113"/>
          <ac:spMkLst>
            <pc:docMk/>
            <pc:sldMk cId="3485385267" sldId="319"/>
            <ac:spMk id="3" creationId="{3F1A0D39-A6CA-484A-805A-0BAB125F46A9}"/>
          </ac:spMkLst>
        </pc:spChg>
      </pc:sldChg>
      <pc:sldChg chg="modSp new mod">
        <pc:chgData name="Sergio Serra" userId="c17d4f158d79cc66" providerId="LiveId" clId="{EF2B9307-E81C-4D3C-A0AD-9EEA023B3D36}" dt="2020-09-17T20:35:39.383" v="263" actId="20577"/>
        <pc:sldMkLst>
          <pc:docMk/>
          <pc:sldMk cId="850481709" sldId="320"/>
        </pc:sldMkLst>
        <pc:spChg chg="mod">
          <ac:chgData name="Sergio Serra" userId="c17d4f158d79cc66" providerId="LiveId" clId="{EF2B9307-E81C-4D3C-A0AD-9EEA023B3D36}" dt="2020-09-17T20:35:39.383" v="263" actId="20577"/>
          <ac:spMkLst>
            <pc:docMk/>
            <pc:sldMk cId="850481709" sldId="320"/>
            <ac:spMk id="2" creationId="{CBD71F99-9459-4F65-B725-80815BA9EBCA}"/>
          </ac:spMkLst>
        </pc:spChg>
        <pc:spChg chg="mod">
          <ac:chgData name="Sergio Serra" userId="c17d4f158d79cc66" providerId="LiveId" clId="{EF2B9307-E81C-4D3C-A0AD-9EEA023B3D36}" dt="2020-09-17T20:33:15.125" v="218" actId="947"/>
          <ac:spMkLst>
            <pc:docMk/>
            <pc:sldMk cId="850481709" sldId="320"/>
            <ac:spMk id="3" creationId="{0292EADE-2128-410E-ADDC-7194EB64A361}"/>
          </ac:spMkLst>
        </pc:spChg>
      </pc:sldChg>
      <pc:sldChg chg="del">
        <pc:chgData name="Sergio Serra" userId="c17d4f158d79cc66" providerId="LiveId" clId="{EF2B9307-E81C-4D3C-A0AD-9EEA023B3D36}" dt="2020-09-17T20:28:09.239" v="80" actId="47"/>
        <pc:sldMkLst>
          <pc:docMk/>
          <pc:sldMk cId="2984637352" sldId="320"/>
        </pc:sldMkLst>
      </pc:sldChg>
      <pc:sldChg chg="modSp new mod">
        <pc:chgData name="Sergio Serra" userId="c17d4f158d79cc66" providerId="LiveId" clId="{EF2B9307-E81C-4D3C-A0AD-9EEA023B3D36}" dt="2020-09-17T20:35:43.343" v="266" actId="20577"/>
        <pc:sldMkLst>
          <pc:docMk/>
          <pc:sldMk cId="2580642363" sldId="321"/>
        </pc:sldMkLst>
        <pc:spChg chg="mod">
          <ac:chgData name="Sergio Serra" userId="c17d4f158d79cc66" providerId="LiveId" clId="{EF2B9307-E81C-4D3C-A0AD-9EEA023B3D36}" dt="2020-09-17T20:35:43.343" v="266" actId="20577"/>
          <ac:spMkLst>
            <pc:docMk/>
            <pc:sldMk cId="2580642363" sldId="321"/>
            <ac:spMk id="2" creationId="{E3462220-A07C-4F2D-A70F-A9ED63C02B13}"/>
          </ac:spMkLst>
        </pc:spChg>
        <pc:spChg chg="mod">
          <ac:chgData name="Sergio Serra" userId="c17d4f158d79cc66" providerId="LiveId" clId="{EF2B9307-E81C-4D3C-A0AD-9EEA023B3D36}" dt="2020-09-17T20:34:19.861" v="235" actId="947"/>
          <ac:spMkLst>
            <pc:docMk/>
            <pc:sldMk cId="2580642363" sldId="321"/>
            <ac:spMk id="3" creationId="{0108C2C4-65A8-422F-B3F7-AA7A9D3E70A7}"/>
          </ac:spMkLst>
        </pc:spChg>
      </pc:sldChg>
      <pc:sldChg chg="del">
        <pc:chgData name="Sergio Serra" userId="c17d4f158d79cc66" providerId="LiveId" clId="{EF2B9307-E81C-4D3C-A0AD-9EEA023B3D36}" dt="2020-09-17T20:28:09.465" v="81" actId="47"/>
        <pc:sldMkLst>
          <pc:docMk/>
          <pc:sldMk cId="3564120195" sldId="321"/>
        </pc:sldMkLst>
      </pc:sldChg>
      <pc:sldChg chg="del">
        <pc:chgData name="Sergio Serra" userId="c17d4f158d79cc66" providerId="LiveId" clId="{EF2B9307-E81C-4D3C-A0AD-9EEA023B3D36}" dt="2020-09-17T20:28:09.708" v="82" actId="47"/>
        <pc:sldMkLst>
          <pc:docMk/>
          <pc:sldMk cId="756449348" sldId="322"/>
        </pc:sldMkLst>
      </pc:sldChg>
      <pc:sldChg chg="modSp new mod">
        <pc:chgData name="Sergio Serra" userId="c17d4f158d79cc66" providerId="LiveId" clId="{EF2B9307-E81C-4D3C-A0AD-9EEA023B3D36}" dt="2020-09-17T20:35:46.952" v="269" actId="20577"/>
        <pc:sldMkLst>
          <pc:docMk/>
          <pc:sldMk cId="1078037065" sldId="322"/>
        </pc:sldMkLst>
        <pc:spChg chg="mod">
          <ac:chgData name="Sergio Serra" userId="c17d4f158d79cc66" providerId="LiveId" clId="{EF2B9307-E81C-4D3C-A0AD-9EEA023B3D36}" dt="2020-09-17T20:35:46.952" v="269" actId="20577"/>
          <ac:spMkLst>
            <pc:docMk/>
            <pc:sldMk cId="1078037065" sldId="322"/>
            <ac:spMk id="2" creationId="{3242F7E9-C81A-4841-A362-00ED00B9E24C}"/>
          </ac:spMkLst>
        </pc:spChg>
        <pc:spChg chg="mod">
          <ac:chgData name="Sergio Serra" userId="c17d4f158d79cc66" providerId="LiveId" clId="{EF2B9307-E81C-4D3C-A0AD-9EEA023B3D36}" dt="2020-09-17T20:35:21.002" v="260" actId="947"/>
          <ac:spMkLst>
            <pc:docMk/>
            <pc:sldMk cId="1078037065" sldId="322"/>
            <ac:spMk id="3" creationId="{F7384254-4CEE-43CE-B437-991FD6D4CD1A}"/>
          </ac:spMkLst>
        </pc:spChg>
      </pc:sldChg>
      <pc:sldChg chg="addSp delSp modSp new mod">
        <pc:chgData name="Sergio Serra" userId="c17d4f158d79cc66" providerId="LiveId" clId="{EF2B9307-E81C-4D3C-A0AD-9EEA023B3D36}" dt="2020-09-24T15:06:44.721" v="1296"/>
        <pc:sldMkLst>
          <pc:docMk/>
          <pc:sldMk cId="282646196" sldId="323"/>
        </pc:sldMkLst>
        <pc:spChg chg="mod">
          <ac:chgData name="Sergio Serra" userId="c17d4f158d79cc66" providerId="LiveId" clId="{EF2B9307-E81C-4D3C-A0AD-9EEA023B3D36}" dt="2020-09-24T13:26:18.319" v="383" actId="20577"/>
          <ac:spMkLst>
            <pc:docMk/>
            <pc:sldMk cId="282646196" sldId="323"/>
            <ac:spMk id="2" creationId="{07D714BA-7728-4FCE-9C45-FF8777DE57CD}"/>
          </ac:spMkLst>
        </pc:spChg>
        <pc:spChg chg="del mod">
          <ac:chgData name="Sergio Serra" userId="c17d4f158d79cc66" providerId="LiveId" clId="{EF2B9307-E81C-4D3C-A0AD-9EEA023B3D36}" dt="2020-09-17T20:38:48.914" v="321" actId="478"/>
          <ac:spMkLst>
            <pc:docMk/>
            <pc:sldMk cId="282646196" sldId="323"/>
            <ac:spMk id="3" creationId="{8348FE16-C42F-492F-B400-A3E91CF4C55B}"/>
          </ac:spMkLst>
        </pc:spChg>
        <pc:spChg chg="add mod">
          <ac:chgData name="Sergio Serra" userId="c17d4f158d79cc66" providerId="LiveId" clId="{EF2B9307-E81C-4D3C-A0AD-9EEA023B3D36}" dt="2020-09-17T20:41:17.002" v="368" actId="1076"/>
          <ac:spMkLst>
            <pc:docMk/>
            <pc:sldMk cId="282646196" sldId="323"/>
            <ac:spMk id="4" creationId="{11423C33-8E7C-487E-A55D-CD2448FB3B93}"/>
          </ac:spMkLst>
        </pc:spChg>
        <pc:spChg chg="add del mod">
          <ac:chgData name="Sergio Serra" userId="c17d4f158d79cc66" providerId="LiveId" clId="{EF2B9307-E81C-4D3C-A0AD-9EEA023B3D36}" dt="2020-09-17T20:39:03.772" v="323" actId="478"/>
          <ac:spMkLst>
            <pc:docMk/>
            <pc:sldMk cId="282646196" sldId="323"/>
            <ac:spMk id="6" creationId="{6C7A70FE-071A-4CFD-A01C-02E5A89730EA}"/>
          </ac:spMkLst>
        </pc:spChg>
        <pc:spChg chg="add mod">
          <ac:chgData name="Sergio Serra" userId="c17d4f158d79cc66" providerId="LiveId" clId="{EF2B9307-E81C-4D3C-A0AD-9EEA023B3D36}" dt="2020-09-17T20:41:23.283" v="369" actId="1076"/>
          <ac:spMkLst>
            <pc:docMk/>
            <pc:sldMk cId="282646196" sldId="323"/>
            <ac:spMk id="8" creationId="{7ED3C253-6E08-4971-9214-06E2D0BCEE65}"/>
          </ac:spMkLst>
        </pc:spChg>
        <pc:picChg chg="add mod">
          <ac:chgData name="Sergio Serra" userId="c17d4f158d79cc66" providerId="LiveId" clId="{EF2B9307-E81C-4D3C-A0AD-9EEA023B3D36}" dt="2020-09-24T15:06:44.721" v="1296"/>
          <ac:picMkLst>
            <pc:docMk/>
            <pc:sldMk cId="282646196" sldId="323"/>
            <ac:picMk id="7" creationId="{30EEA0CD-4C56-42FC-A1B1-7DDD8A44DE7D}"/>
          </ac:picMkLst>
        </pc:picChg>
      </pc:sldChg>
      <pc:sldChg chg="del">
        <pc:chgData name="Sergio Serra" userId="c17d4f158d79cc66" providerId="LiveId" clId="{EF2B9307-E81C-4D3C-A0AD-9EEA023B3D36}" dt="2020-09-17T20:28:09.892" v="83" actId="47"/>
        <pc:sldMkLst>
          <pc:docMk/>
          <pc:sldMk cId="320411214" sldId="323"/>
        </pc:sldMkLst>
      </pc:sldChg>
      <pc:sldChg chg="del">
        <pc:chgData name="Sergio Serra" userId="c17d4f158d79cc66" providerId="LiveId" clId="{EF2B9307-E81C-4D3C-A0AD-9EEA023B3D36}" dt="2020-09-17T20:28:10.104" v="84" actId="47"/>
        <pc:sldMkLst>
          <pc:docMk/>
          <pc:sldMk cId="1789469004" sldId="324"/>
        </pc:sldMkLst>
      </pc:sldChg>
      <pc:sldChg chg="modSp new mod">
        <pc:chgData name="Sergio Serra" userId="c17d4f158d79cc66" providerId="LiveId" clId="{EF2B9307-E81C-4D3C-A0AD-9EEA023B3D36}" dt="2020-09-24T16:57:57.425" v="1578" actId="113"/>
        <pc:sldMkLst>
          <pc:docMk/>
          <pc:sldMk cId="2923865969" sldId="324"/>
        </pc:sldMkLst>
        <pc:spChg chg="mod">
          <ac:chgData name="Sergio Serra" userId="c17d4f158d79cc66" providerId="LiveId" clId="{EF2B9307-E81C-4D3C-A0AD-9EEA023B3D36}" dt="2020-09-24T15:19:43.678" v="1510" actId="27636"/>
          <ac:spMkLst>
            <pc:docMk/>
            <pc:sldMk cId="2923865969" sldId="324"/>
            <ac:spMk id="2" creationId="{25FA1170-BB40-4F74-A29F-7E6B708F6006}"/>
          </ac:spMkLst>
        </pc:spChg>
        <pc:spChg chg="mod">
          <ac:chgData name="Sergio Serra" userId="c17d4f158d79cc66" providerId="LiveId" clId="{EF2B9307-E81C-4D3C-A0AD-9EEA023B3D36}" dt="2020-09-24T16:57:57.425" v="1578" actId="113"/>
          <ac:spMkLst>
            <pc:docMk/>
            <pc:sldMk cId="2923865969" sldId="324"/>
            <ac:spMk id="3" creationId="{631969E2-DE83-4425-BA1C-1F5184022AD2}"/>
          </ac:spMkLst>
        </pc:spChg>
      </pc:sldChg>
      <pc:sldChg chg="modSp new mod">
        <pc:chgData name="Sergio Serra" userId="c17d4f158d79cc66" providerId="LiveId" clId="{EF2B9307-E81C-4D3C-A0AD-9EEA023B3D36}" dt="2020-09-24T13:27:39.338" v="407" actId="20577"/>
        <pc:sldMkLst>
          <pc:docMk/>
          <pc:sldMk cId="1669942510" sldId="325"/>
        </pc:sldMkLst>
        <pc:spChg chg="mod">
          <ac:chgData name="Sergio Serra" userId="c17d4f158d79cc66" providerId="LiveId" clId="{EF2B9307-E81C-4D3C-A0AD-9EEA023B3D36}" dt="2020-09-24T13:27:13.497" v="395" actId="27636"/>
          <ac:spMkLst>
            <pc:docMk/>
            <pc:sldMk cId="1669942510" sldId="325"/>
            <ac:spMk id="2" creationId="{A3641BF1-67A3-4FCF-876A-15AFAA5DE8B8}"/>
          </ac:spMkLst>
        </pc:spChg>
        <pc:spChg chg="mod">
          <ac:chgData name="Sergio Serra" userId="c17d4f158d79cc66" providerId="LiveId" clId="{EF2B9307-E81C-4D3C-A0AD-9EEA023B3D36}" dt="2020-09-24T13:27:39.338" v="407" actId="20577"/>
          <ac:spMkLst>
            <pc:docMk/>
            <pc:sldMk cId="1669942510" sldId="325"/>
            <ac:spMk id="3" creationId="{5FAFFDC7-6071-4E51-BCA7-A4EF85E2725B}"/>
          </ac:spMkLst>
        </pc:spChg>
      </pc:sldChg>
      <pc:sldChg chg="del">
        <pc:chgData name="Sergio Serra" userId="c17d4f158d79cc66" providerId="LiveId" clId="{EF2B9307-E81C-4D3C-A0AD-9EEA023B3D36}" dt="2020-09-17T20:28:10.311" v="85" actId="47"/>
        <pc:sldMkLst>
          <pc:docMk/>
          <pc:sldMk cId="2453975412" sldId="325"/>
        </pc:sldMkLst>
      </pc:sldChg>
      <pc:sldChg chg="del">
        <pc:chgData name="Sergio Serra" userId="c17d4f158d79cc66" providerId="LiveId" clId="{EF2B9307-E81C-4D3C-A0AD-9EEA023B3D36}" dt="2020-09-17T20:28:10.516" v="86" actId="47"/>
        <pc:sldMkLst>
          <pc:docMk/>
          <pc:sldMk cId="2016785910" sldId="326"/>
        </pc:sldMkLst>
      </pc:sldChg>
      <pc:sldChg chg="addSp modSp new mod">
        <pc:chgData name="Sergio Serra" userId="c17d4f158d79cc66" providerId="LiveId" clId="{EF2B9307-E81C-4D3C-A0AD-9EEA023B3D36}" dt="2020-09-24T15:06:37.896" v="1295"/>
        <pc:sldMkLst>
          <pc:docMk/>
          <pc:sldMk cId="3226102027" sldId="326"/>
        </pc:sldMkLst>
        <pc:spChg chg="mod">
          <ac:chgData name="Sergio Serra" userId="c17d4f158d79cc66" providerId="LiveId" clId="{EF2B9307-E81C-4D3C-A0AD-9EEA023B3D36}" dt="2020-09-24T13:27:51.174" v="408"/>
          <ac:spMkLst>
            <pc:docMk/>
            <pc:sldMk cId="3226102027" sldId="326"/>
            <ac:spMk id="2" creationId="{BF5F5D5F-ED71-46F2-848E-9A0B7E36F75D}"/>
          </ac:spMkLst>
        </pc:spChg>
        <pc:spChg chg="mod">
          <ac:chgData name="Sergio Serra" userId="c17d4f158d79cc66" providerId="LiveId" clId="{EF2B9307-E81C-4D3C-A0AD-9EEA023B3D36}" dt="2020-09-24T13:27:58.934" v="409"/>
          <ac:spMkLst>
            <pc:docMk/>
            <pc:sldMk cId="3226102027" sldId="326"/>
            <ac:spMk id="3" creationId="{02966E2D-AE67-484C-A661-212F4AA40858}"/>
          </ac:spMkLst>
        </pc:spChg>
        <pc:picChg chg="add mod modCrop">
          <ac:chgData name="Sergio Serra" userId="c17d4f158d79cc66" providerId="LiveId" clId="{EF2B9307-E81C-4D3C-A0AD-9EEA023B3D36}" dt="2020-09-24T15:06:37.896" v="1295"/>
          <ac:picMkLst>
            <pc:docMk/>
            <pc:sldMk cId="3226102027" sldId="326"/>
            <ac:picMk id="4" creationId="{3F47AD4E-FE63-4414-8135-07BB69B4CF59}"/>
          </ac:picMkLst>
        </pc:picChg>
      </pc:sldChg>
      <pc:sldChg chg="modSp new mod">
        <pc:chgData name="Sergio Serra" userId="c17d4f158d79cc66" providerId="LiveId" clId="{EF2B9307-E81C-4D3C-A0AD-9EEA023B3D36}" dt="2020-09-24T13:32:05.137" v="459" actId="113"/>
        <pc:sldMkLst>
          <pc:docMk/>
          <pc:sldMk cId="237366836" sldId="327"/>
        </pc:sldMkLst>
        <pc:spChg chg="mod">
          <ac:chgData name="Sergio Serra" userId="c17d4f158d79cc66" providerId="LiveId" clId="{EF2B9307-E81C-4D3C-A0AD-9EEA023B3D36}" dt="2020-09-24T13:29:12.359" v="418" actId="27636"/>
          <ac:spMkLst>
            <pc:docMk/>
            <pc:sldMk cId="237366836" sldId="327"/>
            <ac:spMk id="2" creationId="{D239E90A-15FD-46D8-AEC5-2C045D1169F3}"/>
          </ac:spMkLst>
        </pc:spChg>
        <pc:spChg chg="mod">
          <ac:chgData name="Sergio Serra" userId="c17d4f158d79cc66" providerId="LiveId" clId="{EF2B9307-E81C-4D3C-A0AD-9EEA023B3D36}" dt="2020-09-24T13:32:05.137" v="459" actId="113"/>
          <ac:spMkLst>
            <pc:docMk/>
            <pc:sldMk cId="237366836" sldId="327"/>
            <ac:spMk id="3" creationId="{0D4EEFEC-E8EF-4301-A66F-6F67A275711E}"/>
          </ac:spMkLst>
        </pc:spChg>
      </pc:sldChg>
      <pc:sldChg chg="del">
        <pc:chgData name="Sergio Serra" userId="c17d4f158d79cc66" providerId="LiveId" clId="{EF2B9307-E81C-4D3C-A0AD-9EEA023B3D36}" dt="2020-09-17T20:28:10.810" v="87" actId="47"/>
        <pc:sldMkLst>
          <pc:docMk/>
          <pc:sldMk cId="2403623097" sldId="327"/>
        </pc:sldMkLst>
      </pc:sldChg>
      <pc:sldChg chg="del">
        <pc:chgData name="Sergio Serra" userId="c17d4f158d79cc66" providerId="LiveId" clId="{EF2B9307-E81C-4D3C-A0AD-9EEA023B3D36}" dt="2020-09-17T20:28:11.086" v="88" actId="47"/>
        <pc:sldMkLst>
          <pc:docMk/>
          <pc:sldMk cId="2489228010" sldId="328"/>
        </pc:sldMkLst>
      </pc:sldChg>
      <pc:sldChg chg="modSp new mod">
        <pc:chgData name="Sergio Serra" userId="c17d4f158d79cc66" providerId="LiveId" clId="{EF2B9307-E81C-4D3C-A0AD-9EEA023B3D36}" dt="2020-09-24T15:20:07.659" v="1512" actId="113"/>
        <pc:sldMkLst>
          <pc:docMk/>
          <pc:sldMk cId="3184028420" sldId="328"/>
        </pc:sldMkLst>
        <pc:spChg chg="mod">
          <ac:chgData name="Sergio Serra" userId="c17d4f158d79cc66" providerId="LiveId" clId="{EF2B9307-E81C-4D3C-A0AD-9EEA023B3D36}" dt="2020-09-24T13:30:02.986" v="442"/>
          <ac:spMkLst>
            <pc:docMk/>
            <pc:sldMk cId="3184028420" sldId="328"/>
            <ac:spMk id="2" creationId="{FF7C808D-DADD-4D95-8E4E-B7229785B450}"/>
          </ac:spMkLst>
        </pc:spChg>
        <pc:spChg chg="mod">
          <ac:chgData name="Sergio Serra" userId="c17d4f158d79cc66" providerId="LiveId" clId="{EF2B9307-E81C-4D3C-A0AD-9EEA023B3D36}" dt="2020-09-24T15:20:07.659" v="1512" actId="113"/>
          <ac:spMkLst>
            <pc:docMk/>
            <pc:sldMk cId="3184028420" sldId="328"/>
            <ac:spMk id="3" creationId="{3F6649C8-FB0F-4DB7-AFBD-2520D3FF1A1E}"/>
          </ac:spMkLst>
        </pc:spChg>
      </pc:sldChg>
      <pc:sldChg chg="modSp new mod">
        <pc:chgData name="Sergio Serra" userId="c17d4f158d79cc66" providerId="LiveId" clId="{EF2B9307-E81C-4D3C-A0AD-9EEA023B3D36}" dt="2020-09-24T13:32:38.179" v="461"/>
        <pc:sldMkLst>
          <pc:docMk/>
          <pc:sldMk cId="3184628019" sldId="329"/>
        </pc:sldMkLst>
        <pc:spChg chg="mod">
          <ac:chgData name="Sergio Serra" userId="c17d4f158d79cc66" providerId="LiveId" clId="{EF2B9307-E81C-4D3C-A0AD-9EEA023B3D36}" dt="2020-09-24T13:32:31.667" v="460"/>
          <ac:spMkLst>
            <pc:docMk/>
            <pc:sldMk cId="3184628019" sldId="329"/>
            <ac:spMk id="2" creationId="{8B837667-51C9-4EB6-AB33-48577696A2D1}"/>
          </ac:spMkLst>
        </pc:spChg>
        <pc:spChg chg="mod">
          <ac:chgData name="Sergio Serra" userId="c17d4f158d79cc66" providerId="LiveId" clId="{EF2B9307-E81C-4D3C-A0AD-9EEA023B3D36}" dt="2020-09-24T13:32:38.179" v="461"/>
          <ac:spMkLst>
            <pc:docMk/>
            <pc:sldMk cId="3184628019" sldId="329"/>
            <ac:spMk id="3" creationId="{33C57534-86C3-4730-96D6-914DCDF84483}"/>
          </ac:spMkLst>
        </pc:spChg>
      </pc:sldChg>
      <pc:sldChg chg="del">
        <pc:chgData name="Sergio Serra" userId="c17d4f158d79cc66" providerId="LiveId" clId="{EF2B9307-E81C-4D3C-A0AD-9EEA023B3D36}" dt="2020-09-17T20:28:11.304" v="89" actId="47"/>
        <pc:sldMkLst>
          <pc:docMk/>
          <pc:sldMk cId="3224457654" sldId="329"/>
        </pc:sldMkLst>
      </pc:sldChg>
      <pc:sldChg chg="del">
        <pc:chgData name="Sergio Serra" userId="c17d4f158d79cc66" providerId="LiveId" clId="{EF2B9307-E81C-4D3C-A0AD-9EEA023B3D36}" dt="2020-09-17T20:28:11.652" v="90" actId="47"/>
        <pc:sldMkLst>
          <pc:docMk/>
          <pc:sldMk cId="596413624" sldId="330"/>
        </pc:sldMkLst>
      </pc:sldChg>
      <pc:sldChg chg="addSp delSp modSp new mod">
        <pc:chgData name="Sergio Serra" userId="c17d4f158d79cc66" providerId="LiveId" clId="{EF2B9307-E81C-4D3C-A0AD-9EEA023B3D36}" dt="2020-09-24T15:06:33.024" v="1294"/>
        <pc:sldMkLst>
          <pc:docMk/>
          <pc:sldMk cId="2040807083" sldId="330"/>
        </pc:sldMkLst>
        <pc:spChg chg="mod">
          <ac:chgData name="Sergio Serra" userId="c17d4f158d79cc66" providerId="LiveId" clId="{EF2B9307-E81C-4D3C-A0AD-9EEA023B3D36}" dt="2020-09-24T13:33:19.167" v="470" actId="20577"/>
          <ac:spMkLst>
            <pc:docMk/>
            <pc:sldMk cId="2040807083" sldId="330"/>
            <ac:spMk id="2" creationId="{23E2D7B8-BF07-4054-9354-41EEAD759B97}"/>
          </ac:spMkLst>
        </pc:spChg>
        <pc:spChg chg="del">
          <ac:chgData name="Sergio Serra" userId="c17d4f158d79cc66" providerId="LiveId" clId="{EF2B9307-E81C-4D3C-A0AD-9EEA023B3D36}" dt="2020-09-24T13:34:18.959" v="488" actId="478"/>
          <ac:spMkLst>
            <pc:docMk/>
            <pc:sldMk cId="2040807083" sldId="330"/>
            <ac:spMk id="3" creationId="{E6E5CB29-6415-429A-B3B3-94BBF44C43F6}"/>
          </ac:spMkLst>
        </pc:spChg>
        <pc:spChg chg="add del mod">
          <ac:chgData name="Sergio Serra" userId="c17d4f158d79cc66" providerId="LiveId" clId="{EF2B9307-E81C-4D3C-A0AD-9EEA023B3D36}" dt="2020-09-24T13:34:15.959" v="487" actId="478"/>
          <ac:spMkLst>
            <pc:docMk/>
            <pc:sldMk cId="2040807083" sldId="330"/>
            <ac:spMk id="6" creationId="{027205A3-39B9-4C7C-A463-D7338B20F954}"/>
          </ac:spMkLst>
        </pc:spChg>
        <pc:spChg chg="add mod">
          <ac:chgData name="Sergio Serra" userId="c17d4f158d79cc66" providerId="LiveId" clId="{EF2B9307-E81C-4D3C-A0AD-9EEA023B3D36}" dt="2020-09-24T13:35:56.690" v="531" actId="1076"/>
          <ac:spMkLst>
            <pc:docMk/>
            <pc:sldMk cId="2040807083" sldId="330"/>
            <ac:spMk id="8" creationId="{DBC8F833-A57D-4E26-8802-BA37BDB49006}"/>
          </ac:spMkLst>
        </pc:spChg>
        <pc:picChg chg="add mod">
          <ac:chgData name="Sergio Serra" userId="c17d4f158d79cc66" providerId="LiveId" clId="{EF2B9307-E81C-4D3C-A0AD-9EEA023B3D36}" dt="2020-09-24T15:06:33.024" v="1294"/>
          <ac:picMkLst>
            <pc:docMk/>
            <pc:sldMk cId="2040807083" sldId="330"/>
            <ac:picMk id="4" creationId="{8EFC1753-7427-46EC-84A8-EA989E3402F8}"/>
          </ac:picMkLst>
        </pc:picChg>
      </pc:sldChg>
      <pc:sldChg chg="addSp delSp modSp new mod">
        <pc:chgData name="Sergio Serra" userId="c17d4f158d79cc66" providerId="LiveId" clId="{EF2B9307-E81C-4D3C-A0AD-9EEA023B3D36}" dt="2020-09-24T15:00:12.580" v="1192" actId="1076"/>
        <pc:sldMkLst>
          <pc:docMk/>
          <pc:sldMk cId="644322565" sldId="331"/>
        </pc:sldMkLst>
        <pc:spChg chg="mod">
          <ac:chgData name="Sergio Serra" userId="c17d4f158d79cc66" providerId="LiveId" clId="{EF2B9307-E81C-4D3C-A0AD-9EEA023B3D36}" dt="2020-09-24T13:38:21.139" v="585"/>
          <ac:spMkLst>
            <pc:docMk/>
            <pc:sldMk cId="644322565" sldId="331"/>
            <ac:spMk id="2" creationId="{C0F2FAC0-EF1D-40E3-9BF1-21054D447D98}"/>
          </ac:spMkLst>
        </pc:spChg>
        <pc:spChg chg="del">
          <ac:chgData name="Sergio Serra" userId="c17d4f158d79cc66" providerId="LiveId" clId="{EF2B9307-E81C-4D3C-A0AD-9EEA023B3D36}" dt="2020-09-24T13:38:32.194" v="589" actId="478"/>
          <ac:spMkLst>
            <pc:docMk/>
            <pc:sldMk cId="644322565" sldId="331"/>
            <ac:spMk id="3" creationId="{B209BDA4-6204-4B2B-A635-48C0E8B16B20}"/>
          </ac:spMkLst>
        </pc:spChg>
        <pc:spChg chg="add mod">
          <ac:chgData name="Sergio Serra" userId="c17d4f158d79cc66" providerId="LiveId" clId="{EF2B9307-E81C-4D3C-A0AD-9EEA023B3D36}" dt="2020-09-24T15:00:07.283" v="1191" actId="1076"/>
          <ac:spMkLst>
            <pc:docMk/>
            <pc:sldMk cId="644322565" sldId="331"/>
            <ac:spMk id="5" creationId="{F733DFAF-36CF-4453-AC40-B10504D8D031}"/>
          </ac:spMkLst>
        </pc:spChg>
        <pc:spChg chg="add mod">
          <ac:chgData name="Sergio Serra" userId="c17d4f158d79cc66" providerId="LiveId" clId="{EF2B9307-E81C-4D3C-A0AD-9EEA023B3D36}" dt="2020-09-24T14:59:59.450" v="1189" actId="1076"/>
          <ac:spMkLst>
            <pc:docMk/>
            <pc:sldMk cId="644322565" sldId="331"/>
            <ac:spMk id="7" creationId="{8F685D1B-F2CB-4D23-AE3D-B6B64F5C8E49}"/>
          </ac:spMkLst>
        </pc:spChg>
        <pc:spChg chg="add mod">
          <ac:chgData name="Sergio Serra" userId="c17d4f158d79cc66" providerId="LiveId" clId="{EF2B9307-E81C-4D3C-A0AD-9EEA023B3D36}" dt="2020-09-24T15:00:12.580" v="1192" actId="1076"/>
          <ac:spMkLst>
            <pc:docMk/>
            <pc:sldMk cId="644322565" sldId="331"/>
            <ac:spMk id="9" creationId="{9B8DFE03-6B9F-4B68-8B17-E32E9E9C8AAA}"/>
          </ac:spMkLst>
        </pc:spChg>
      </pc:sldChg>
      <pc:sldChg chg="del">
        <pc:chgData name="Sergio Serra" userId="c17d4f158d79cc66" providerId="LiveId" clId="{EF2B9307-E81C-4D3C-A0AD-9EEA023B3D36}" dt="2020-09-17T20:28:12.056" v="91" actId="47"/>
        <pc:sldMkLst>
          <pc:docMk/>
          <pc:sldMk cId="3869564346" sldId="331"/>
        </pc:sldMkLst>
      </pc:sldChg>
      <pc:sldChg chg="del">
        <pc:chgData name="Sergio Serra" userId="c17d4f158d79cc66" providerId="LiveId" clId="{EF2B9307-E81C-4D3C-A0AD-9EEA023B3D36}" dt="2020-09-17T20:28:13.151" v="92" actId="47"/>
        <pc:sldMkLst>
          <pc:docMk/>
          <pc:sldMk cId="1025895134" sldId="332"/>
        </pc:sldMkLst>
      </pc:sldChg>
      <pc:sldChg chg="modSp new mod">
        <pc:chgData name="Sergio Serra" userId="c17d4f158d79cc66" providerId="LiveId" clId="{EF2B9307-E81C-4D3C-A0AD-9EEA023B3D36}" dt="2020-09-24T13:50:25.051" v="673" actId="15"/>
        <pc:sldMkLst>
          <pc:docMk/>
          <pc:sldMk cId="1029250618" sldId="332"/>
        </pc:sldMkLst>
        <pc:spChg chg="mod">
          <ac:chgData name="Sergio Serra" userId="c17d4f158d79cc66" providerId="LiveId" clId="{EF2B9307-E81C-4D3C-A0AD-9EEA023B3D36}" dt="2020-09-24T13:45:29.555" v="647"/>
          <ac:spMkLst>
            <pc:docMk/>
            <pc:sldMk cId="1029250618" sldId="332"/>
            <ac:spMk id="2" creationId="{8BC12C4E-992D-4D56-8161-5620E341F1E6}"/>
          </ac:spMkLst>
        </pc:spChg>
        <pc:spChg chg="mod">
          <ac:chgData name="Sergio Serra" userId="c17d4f158d79cc66" providerId="LiveId" clId="{EF2B9307-E81C-4D3C-A0AD-9EEA023B3D36}" dt="2020-09-24T13:50:25.051" v="673" actId="15"/>
          <ac:spMkLst>
            <pc:docMk/>
            <pc:sldMk cId="1029250618" sldId="332"/>
            <ac:spMk id="3" creationId="{4536E38D-A2DB-4EEA-902B-3E376173C77B}"/>
          </ac:spMkLst>
        </pc:spChg>
      </pc:sldChg>
      <pc:sldChg chg="addSp modSp new mod">
        <pc:chgData name="Sergio Serra" userId="c17d4f158d79cc66" providerId="LiveId" clId="{EF2B9307-E81C-4D3C-A0AD-9EEA023B3D36}" dt="2020-09-24T15:06:26.805" v="1293"/>
        <pc:sldMkLst>
          <pc:docMk/>
          <pc:sldMk cId="2414159327" sldId="333"/>
        </pc:sldMkLst>
        <pc:spChg chg="mod">
          <ac:chgData name="Sergio Serra" userId="c17d4f158d79cc66" providerId="LiveId" clId="{EF2B9307-E81C-4D3C-A0AD-9EEA023B3D36}" dt="2020-09-24T13:50:37.863" v="674"/>
          <ac:spMkLst>
            <pc:docMk/>
            <pc:sldMk cId="2414159327" sldId="333"/>
            <ac:spMk id="2" creationId="{284B06B0-1F38-4F94-B011-607896BF3DD7}"/>
          </ac:spMkLst>
        </pc:spChg>
        <pc:spChg chg="mod">
          <ac:chgData name="Sergio Serra" userId="c17d4f158d79cc66" providerId="LiveId" clId="{EF2B9307-E81C-4D3C-A0AD-9EEA023B3D36}" dt="2020-09-24T15:00:39.222" v="1194" actId="113"/>
          <ac:spMkLst>
            <pc:docMk/>
            <pc:sldMk cId="2414159327" sldId="333"/>
            <ac:spMk id="3" creationId="{012A6CDE-1BBE-4C85-97FA-396C66C46103}"/>
          </ac:spMkLst>
        </pc:spChg>
        <pc:picChg chg="add mod modCrop">
          <ac:chgData name="Sergio Serra" userId="c17d4f158d79cc66" providerId="LiveId" clId="{EF2B9307-E81C-4D3C-A0AD-9EEA023B3D36}" dt="2020-09-24T15:06:26.805" v="1293"/>
          <ac:picMkLst>
            <pc:docMk/>
            <pc:sldMk cId="2414159327" sldId="333"/>
            <ac:picMk id="5" creationId="{C3A61588-D08B-4167-8CF8-776A716CE186}"/>
          </ac:picMkLst>
        </pc:picChg>
      </pc:sldChg>
      <pc:sldChg chg="modSp new mod">
        <pc:chgData name="Sergio Serra" userId="c17d4f158d79cc66" providerId="LiveId" clId="{EF2B9307-E81C-4D3C-A0AD-9EEA023B3D36}" dt="2020-09-24T15:01:11.849" v="1202"/>
        <pc:sldMkLst>
          <pc:docMk/>
          <pc:sldMk cId="1904241119" sldId="334"/>
        </pc:sldMkLst>
        <pc:spChg chg="mod">
          <ac:chgData name="Sergio Serra" userId="c17d4f158d79cc66" providerId="LiveId" clId="{EF2B9307-E81C-4D3C-A0AD-9EEA023B3D36}" dt="2020-09-24T15:01:11.849" v="1202"/>
          <ac:spMkLst>
            <pc:docMk/>
            <pc:sldMk cId="1904241119" sldId="334"/>
            <ac:spMk id="2" creationId="{EEFD1C10-E6E3-4800-8D5E-A1AA0EF5F29F}"/>
          </ac:spMkLst>
        </pc:spChg>
        <pc:spChg chg="mod">
          <ac:chgData name="Sergio Serra" userId="c17d4f158d79cc66" providerId="LiveId" clId="{EF2B9307-E81C-4D3C-A0AD-9EEA023B3D36}" dt="2020-09-24T14:39:27.537" v="732" actId="947"/>
          <ac:spMkLst>
            <pc:docMk/>
            <pc:sldMk cId="1904241119" sldId="334"/>
            <ac:spMk id="3" creationId="{8ECC20DE-3CF6-4CCA-A601-2357B1DCD3E8}"/>
          </ac:spMkLst>
        </pc:spChg>
      </pc:sldChg>
      <pc:sldChg chg="modSp new mod">
        <pc:chgData name="Sergio Serra" userId="c17d4f158d79cc66" providerId="LiveId" clId="{EF2B9307-E81C-4D3C-A0AD-9EEA023B3D36}" dt="2020-09-24T14:40:13.429" v="752" actId="6549"/>
        <pc:sldMkLst>
          <pc:docMk/>
          <pc:sldMk cId="2589497484" sldId="335"/>
        </pc:sldMkLst>
        <pc:spChg chg="mod">
          <ac:chgData name="Sergio Serra" userId="c17d4f158d79cc66" providerId="LiveId" clId="{EF2B9307-E81C-4D3C-A0AD-9EEA023B3D36}" dt="2020-09-24T14:39:44.831" v="734" actId="27636"/>
          <ac:spMkLst>
            <pc:docMk/>
            <pc:sldMk cId="2589497484" sldId="335"/>
            <ac:spMk id="2" creationId="{2A93B930-8900-47EE-B0F3-5BBB9B375343}"/>
          </ac:spMkLst>
        </pc:spChg>
        <pc:spChg chg="mod">
          <ac:chgData name="Sergio Serra" userId="c17d4f158d79cc66" providerId="LiveId" clId="{EF2B9307-E81C-4D3C-A0AD-9EEA023B3D36}" dt="2020-09-24T14:40:13.429" v="752" actId="6549"/>
          <ac:spMkLst>
            <pc:docMk/>
            <pc:sldMk cId="2589497484" sldId="335"/>
            <ac:spMk id="3" creationId="{3DF7CB3C-CB88-4BF2-BDF0-E684FC0768D9}"/>
          </ac:spMkLst>
        </pc:spChg>
      </pc:sldChg>
      <pc:sldChg chg="addSp delSp modSp new mod ord">
        <pc:chgData name="Sergio Serra" userId="c17d4f158d79cc66" providerId="LiveId" clId="{EF2B9307-E81C-4D3C-A0AD-9EEA023B3D36}" dt="2020-09-24T13:38:24.943" v="586" actId="21"/>
        <pc:sldMkLst>
          <pc:docMk/>
          <pc:sldMk cId="3647693899" sldId="336"/>
        </pc:sldMkLst>
        <pc:spChg chg="mod">
          <ac:chgData name="Sergio Serra" userId="c17d4f158d79cc66" providerId="LiveId" clId="{EF2B9307-E81C-4D3C-A0AD-9EEA023B3D36}" dt="2020-09-24T13:36:07.591" v="536" actId="27636"/>
          <ac:spMkLst>
            <pc:docMk/>
            <pc:sldMk cId="3647693899" sldId="336"/>
            <ac:spMk id="2" creationId="{6C8E38CB-B23D-4AD7-A064-965B986CF836}"/>
          </ac:spMkLst>
        </pc:spChg>
        <pc:spChg chg="mod">
          <ac:chgData name="Sergio Serra" userId="c17d4f158d79cc66" providerId="LiveId" clId="{EF2B9307-E81C-4D3C-A0AD-9EEA023B3D36}" dt="2020-09-24T13:36:51.847" v="566" actId="15"/>
          <ac:spMkLst>
            <pc:docMk/>
            <pc:sldMk cId="3647693899" sldId="336"/>
            <ac:spMk id="3" creationId="{04EAD284-BB58-4E88-AF2A-474FB2302D82}"/>
          </ac:spMkLst>
        </pc:spChg>
        <pc:spChg chg="add del mod">
          <ac:chgData name="Sergio Serra" userId="c17d4f158d79cc66" providerId="LiveId" clId="{EF2B9307-E81C-4D3C-A0AD-9EEA023B3D36}" dt="2020-09-24T13:38:24.943" v="586" actId="21"/>
          <ac:spMkLst>
            <pc:docMk/>
            <pc:sldMk cId="3647693899" sldId="336"/>
            <ac:spMk id="5" creationId="{8955CE54-955D-4E4D-B24E-89A745555D75}"/>
          </ac:spMkLst>
        </pc:spChg>
      </pc:sldChg>
      <pc:sldChg chg="addSp delSp modSp new mod">
        <pc:chgData name="Sergio Serra" userId="c17d4f158d79cc66" providerId="LiveId" clId="{EF2B9307-E81C-4D3C-A0AD-9EEA023B3D36}" dt="2020-09-24T15:06:18.392" v="1291"/>
        <pc:sldMkLst>
          <pc:docMk/>
          <pc:sldMk cId="1915158493" sldId="337"/>
        </pc:sldMkLst>
        <pc:spChg chg="mod">
          <ac:chgData name="Sergio Serra" userId="c17d4f158d79cc66" providerId="LiveId" clId="{EF2B9307-E81C-4D3C-A0AD-9EEA023B3D36}" dt="2020-09-24T14:42:30.734" v="843" actId="27636"/>
          <ac:spMkLst>
            <pc:docMk/>
            <pc:sldMk cId="1915158493" sldId="337"/>
            <ac:spMk id="2" creationId="{85566B99-E0E4-4907-BF78-FA598DDE63E9}"/>
          </ac:spMkLst>
        </pc:spChg>
        <pc:spChg chg="mod">
          <ac:chgData name="Sergio Serra" userId="c17d4f158d79cc66" providerId="LiveId" clId="{EF2B9307-E81C-4D3C-A0AD-9EEA023B3D36}" dt="2020-09-24T14:43:24.886" v="859" actId="113"/>
          <ac:spMkLst>
            <pc:docMk/>
            <pc:sldMk cId="1915158493" sldId="337"/>
            <ac:spMk id="3" creationId="{B3556B10-782F-41D5-B204-19D2A35C23BF}"/>
          </ac:spMkLst>
        </pc:spChg>
        <pc:picChg chg="add del mod">
          <ac:chgData name="Sergio Serra" userId="c17d4f158d79cc66" providerId="LiveId" clId="{EF2B9307-E81C-4D3C-A0AD-9EEA023B3D36}" dt="2020-09-24T15:06:18.392" v="1291"/>
          <ac:picMkLst>
            <pc:docMk/>
            <pc:sldMk cId="1915158493" sldId="337"/>
            <ac:picMk id="4" creationId="{F5420E41-5C1B-49B5-AE62-A3849C1601F1}"/>
          </ac:picMkLst>
        </pc:picChg>
      </pc:sldChg>
      <pc:sldChg chg="addSp modSp new mod">
        <pc:chgData name="Sergio Serra" userId="c17d4f158d79cc66" providerId="LiveId" clId="{EF2B9307-E81C-4D3C-A0AD-9EEA023B3D36}" dt="2020-09-24T15:03:50.920" v="1270" actId="14100"/>
        <pc:sldMkLst>
          <pc:docMk/>
          <pc:sldMk cId="2773885825" sldId="338"/>
        </pc:sldMkLst>
        <pc:spChg chg="mod">
          <ac:chgData name="Sergio Serra" userId="c17d4f158d79cc66" providerId="LiveId" clId="{EF2B9307-E81C-4D3C-A0AD-9EEA023B3D36}" dt="2020-09-24T14:43:35.135" v="861" actId="27636"/>
          <ac:spMkLst>
            <pc:docMk/>
            <pc:sldMk cId="2773885825" sldId="338"/>
            <ac:spMk id="2" creationId="{F89BCA20-8A1D-48EB-84A7-F805E595D5EA}"/>
          </ac:spMkLst>
        </pc:spChg>
        <pc:spChg chg="mod">
          <ac:chgData name="Sergio Serra" userId="c17d4f158d79cc66" providerId="LiveId" clId="{EF2B9307-E81C-4D3C-A0AD-9EEA023B3D36}" dt="2020-09-24T15:03:44.537" v="1268" actId="1076"/>
          <ac:spMkLst>
            <pc:docMk/>
            <pc:sldMk cId="2773885825" sldId="338"/>
            <ac:spMk id="3" creationId="{363224B3-1757-48CF-8570-91702ECD56B7}"/>
          </ac:spMkLst>
        </pc:spChg>
        <pc:spChg chg="add mod ord">
          <ac:chgData name="Sergio Serra" userId="c17d4f158d79cc66" providerId="LiveId" clId="{EF2B9307-E81C-4D3C-A0AD-9EEA023B3D36}" dt="2020-09-24T15:03:50.920" v="1270" actId="14100"/>
          <ac:spMkLst>
            <pc:docMk/>
            <pc:sldMk cId="2773885825" sldId="338"/>
            <ac:spMk id="4" creationId="{12181815-8A3E-4DE5-AF18-98564A25C07E}"/>
          </ac:spMkLst>
        </pc:spChg>
      </pc:sldChg>
      <pc:sldChg chg="modSp new mod">
        <pc:chgData name="Sergio Serra" userId="c17d4f158d79cc66" providerId="LiveId" clId="{EF2B9307-E81C-4D3C-A0AD-9EEA023B3D36}" dt="2020-09-24T14:49:08.150" v="921" actId="113"/>
        <pc:sldMkLst>
          <pc:docMk/>
          <pc:sldMk cId="2924228983" sldId="339"/>
        </pc:sldMkLst>
        <pc:spChg chg="mod">
          <ac:chgData name="Sergio Serra" userId="c17d4f158d79cc66" providerId="LiveId" clId="{EF2B9307-E81C-4D3C-A0AD-9EEA023B3D36}" dt="2020-09-24T14:45:27.660" v="906" actId="27636"/>
          <ac:spMkLst>
            <pc:docMk/>
            <pc:sldMk cId="2924228983" sldId="339"/>
            <ac:spMk id="2" creationId="{D2D4FBE9-20DA-447D-BBD3-C146C785BFCA}"/>
          </ac:spMkLst>
        </pc:spChg>
        <pc:spChg chg="mod">
          <ac:chgData name="Sergio Serra" userId="c17d4f158d79cc66" providerId="LiveId" clId="{EF2B9307-E81C-4D3C-A0AD-9EEA023B3D36}" dt="2020-09-24T14:49:08.150" v="921" actId="113"/>
          <ac:spMkLst>
            <pc:docMk/>
            <pc:sldMk cId="2924228983" sldId="339"/>
            <ac:spMk id="3" creationId="{1A7E8CF2-D132-44AE-A8C0-B7F227923B38}"/>
          </ac:spMkLst>
        </pc:spChg>
      </pc:sldChg>
      <pc:sldChg chg="modSp new mod">
        <pc:chgData name="Sergio Serra" userId="c17d4f158d79cc66" providerId="LiveId" clId="{EF2B9307-E81C-4D3C-A0AD-9EEA023B3D36}" dt="2020-09-24T15:04:13.066" v="1273" actId="113"/>
        <pc:sldMkLst>
          <pc:docMk/>
          <pc:sldMk cId="1747346355" sldId="340"/>
        </pc:sldMkLst>
        <pc:spChg chg="mod">
          <ac:chgData name="Sergio Serra" userId="c17d4f158d79cc66" providerId="LiveId" clId="{EF2B9307-E81C-4D3C-A0AD-9EEA023B3D36}" dt="2020-09-24T14:49:38.617" v="930" actId="27636"/>
          <ac:spMkLst>
            <pc:docMk/>
            <pc:sldMk cId="1747346355" sldId="340"/>
            <ac:spMk id="2" creationId="{80FA96CC-9980-41FB-A77E-01082E4096DA}"/>
          </ac:spMkLst>
        </pc:spChg>
        <pc:spChg chg="mod">
          <ac:chgData name="Sergio Serra" userId="c17d4f158d79cc66" providerId="LiveId" clId="{EF2B9307-E81C-4D3C-A0AD-9EEA023B3D36}" dt="2020-09-24T15:04:13.066" v="1273" actId="113"/>
          <ac:spMkLst>
            <pc:docMk/>
            <pc:sldMk cId="1747346355" sldId="340"/>
            <ac:spMk id="3" creationId="{6F28CFDE-1404-4F78-8A6F-CDEFCEF1C47C}"/>
          </ac:spMkLst>
        </pc:spChg>
      </pc:sldChg>
      <pc:sldChg chg="addSp modSp new mod">
        <pc:chgData name="Sergio Serra" userId="c17d4f158d79cc66" providerId="LiveId" clId="{EF2B9307-E81C-4D3C-A0AD-9EEA023B3D36}" dt="2020-09-24T15:04:32.892" v="1276" actId="1076"/>
        <pc:sldMkLst>
          <pc:docMk/>
          <pc:sldMk cId="2267612040" sldId="341"/>
        </pc:sldMkLst>
        <pc:spChg chg="mod">
          <ac:chgData name="Sergio Serra" userId="c17d4f158d79cc66" providerId="LiveId" clId="{EF2B9307-E81C-4D3C-A0AD-9EEA023B3D36}" dt="2020-09-24T14:51:28.296" v="990" actId="27636"/>
          <ac:spMkLst>
            <pc:docMk/>
            <pc:sldMk cId="2267612040" sldId="341"/>
            <ac:spMk id="2" creationId="{A84D9C4A-6492-47B5-B399-E75AF4E6E2B7}"/>
          </ac:spMkLst>
        </pc:spChg>
        <pc:spChg chg="mod">
          <ac:chgData name="Sergio Serra" userId="c17d4f158d79cc66" providerId="LiveId" clId="{EF2B9307-E81C-4D3C-A0AD-9EEA023B3D36}" dt="2020-09-24T14:51:31.492" v="991" actId="113"/>
          <ac:spMkLst>
            <pc:docMk/>
            <pc:sldMk cId="2267612040" sldId="341"/>
            <ac:spMk id="3" creationId="{039E7FF4-940D-4AC6-9186-E650B95B70D2}"/>
          </ac:spMkLst>
        </pc:spChg>
        <pc:spChg chg="add mod">
          <ac:chgData name="Sergio Serra" userId="c17d4f158d79cc66" providerId="LiveId" clId="{EF2B9307-E81C-4D3C-A0AD-9EEA023B3D36}" dt="2020-09-24T15:04:32.892" v="1276" actId="1076"/>
          <ac:spMkLst>
            <pc:docMk/>
            <pc:sldMk cId="2267612040" sldId="341"/>
            <ac:spMk id="5" creationId="{2E37C77E-E476-4A3C-A0B6-8A5489AED831}"/>
          </ac:spMkLst>
        </pc:spChg>
      </pc:sldChg>
      <pc:sldChg chg="modSp new mod">
        <pc:chgData name="Sergio Serra" userId="c17d4f158d79cc66" providerId="LiveId" clId="{EF2B9307-E81C-4D3C-A0AD-9EEA023B3D36}" dt="2020-09-24T14:56:48.322" v="1142" actId="113"/>
        <pc:sldMkLst>
          <pc:docMk/>
          <pc:sldMk cId="4261466510" sldId="342"/>
        </pc:sldMkLst>
        <pc:spChg chg="mod">
          <ac:chgData name="Sergio Serra" userId="c17d4f158d79cc66" providerId="LiveId" clId="{EF2B9307-E81C-4D3C-A0AD-9EEA023B3D36}" dt="2020-09-24T14:52:12.870" v="1012" actId="27636"/>
          <ac:spMkLst>
            <pc:docMk/>
            <pc:sldMk cId="4261466510" sldId="342"/>
            <ac:spMk id="2" creationId="{51DEE8E4-0575-455F-BCF7-67C4CF25731F}"/>
          </ac:spMkLst>
        </pc:spChg>
        <pc:spChg chg="mod">
          <ac:chgData name="Sergio Serra" userId="c17d4f158d79cc66" providerId="LiveId" clId="{EF2B9307-E81C-4D3C-A0AD-9EEA023B3D36}" dt="2020-09-24T14:56:48.322" v="1142" actId="113"/>
          <ac:spMkLst>
            <pc:docMk/>
            <pc:sldMk cId="4261466510" sldId="342"/>
            <ac:spMk id="3" creationId="{1EBDE44C-B2C4-47AA-9453-E8190300F932}"/>
          </ac:spMkLst>
        </pc:spChg>
      </pc:sldChg>
      <pc:sldChg chg="addSp modSp new mod">
        <pc:chgData name="Sergio Serra" userId="c17d4f158d79cc66" providerId="LiveId" clId="{EF2B9307-E81C-4D3C-A0AD-9EEA023B3D36}" dt="2020-09-24T15:06:12.501" v="1290"/>
        <pc:sldMkLst>
          <pc:docMk/>
          <pc:sldMk cId="2183937254" sldId="343"/>
        </pc:sldMkLst>
        <pc:spChg chg="mod">
          <ac:chgData name="Sergio Serra" userId="c17d4f158d79cc66" providerId="LiveId" clId="{EF2B9307-E81C-4D3C-A0AD-9EEA023B3D36}" dt="2020-09-24T14:54:08.741" v="1065" actId="27636"/>
          <ac:spMkLst>
            <pc:docMk/>
            <pc:sldMk cId="2183937254" sldId="343"/>
            <ac:spMk id="2" creationId="{B8398391-1121-41AA-998F-EA21CF3F9C4E}"/>
          </ac:spMkLst>
        </pc:spChg>
        <pc:spChg chg="mod">
          <ac:chgData name="Sergio Serra" userId="c17d4f158d79cc66" providerId="LiveId" clId="{EF2B9307-E81C-4D3C-A0AD-9EEA023B3D36}" dt="2020-09-24T14:56:44.899" v="1141" actId="113"/>
          <ac:spMkLst>
            <pc:docMk/>
            <pc:sldMk cId="2183937254" sldId="343"/>
            <ac:spMk id="3" creationId="{60318A1E-9870-475D-8C5C-049248C6415E}"/>
          </ac:spMkLst>
        </pc:spChg>
        <pc:picChg chg="add mod">
          <ac:chgData name="Sergio Serra" userId="c17d4f158d79cc66" providerId="LiveId" clId="{EF2B9307-E81C-4D3C-A0AD-9EEA023B3D36}" dt="2020-09-24T15:06:12.501" v="1290"/>
          <ac:picMkLst>
            <pc:docMk/>
            <pc:sldMk cId="2183937254" sldId="343"/>
            <ac:picMk id="4" creationId="{A8E844ED-9253-456F-851C-E0B653BA4C0D}"/>
          </ac:picMkLst>
        </pc:picChg>
      </pc:sldChg>
      <pc:sldChg chg="addSp delSp modSp new mod">
        <pc:chgData name="Sergio Serra" userId="c17d4f158d79cc66" providerId="LiveId" clId="{EF2B9307-E81C-4D3C-A0AD-9EEA023B3D36}" dt="2020-09-24T14:56:41.811" v="1140" actId="113"/>
        <pc:sldMkLst>
          <pc:docMk/>
          <pc:sldMk cId="688239657" sldId="344"/>
        </pc:sldMkLst>
        <pc:spChg chg="mod">
          <ac:chgData name="Sergio Serra" userId="c17d4f158d79cc66" providerId="LiveId" clId="{EF2B9307-E81C-4D3C-A0AD-9EEA023B3D36}" dt="2020-09-24T14:54:25.120" v="1076" actId="20577"/>
          <ac:spMkLst>
            <pc:docMk/>
            <pc:sldMk cId="688239657" sldId="344"/>
            <ac:spMk id="2" creationId="{FBD05E92-2171-4C3E-A6F8-697CCE75545D}"/>
          </ac:spMkLst>
        </pc:spChg>
        <pc:spChg chg="mod">
          <ac:chgData name="Sergio Serra" userId="c17d4f158d79cc66" providerId="LiveId" clId="{EF2B9307-E81C-4D3C-A0AD-9EEA023B3D36}" dt="2020-09-24T14:56:41.811" v="1140" actId="113"/>
          <ac:spMkLst>
            <pc:docMk/>
            <pc:sldMk cId="688239657" sldId="344"/>
            <ac:spMk id="3" creationId="{EF40AB17-8C95-408F-8FF0-ED0F4410BDCA}"/>
          </ac:spMkLst>
        </pc:spChg>
        <pc:spChg chg="add del">
          <ac:chgData name="Sergio Serra" userId="c17d4f158d79cc66" providerId="LiveId" clId="{EF2B9307-E81C-4D3C-A0AD-9EEA023B3D36}" dt="2020-09-24T14:54:13.732" v="1067" actId="22"/>
          <ac:spMkLst>
            <pc:docMk/>
            <pc:sldMk cId="688239657" sldId="344"/>
            <ac:spMk id="5" creationId="{E35EE3F6-754C-4387-94BC-9BCCEC0E2000}"/>
          </ac:spMkLst>
        </pc:spChg>
      </pc:sldChg>
      <pc:sldChg chg="modSp new mod">
        <pc:chgData name="Sergio Serra" userId="c17d4f158d79cc66" providerId="LiveId" clId="{EF2B9307-E81C-4D3C-A0AD-9EEA023B3D36}" dt="2020-09-24T14:56:37.097" v="1139" actId="113"/>
        <pc:sldMkLst>
          <pc:docMk/>
          <pc:sldMk cId="1406936782" sldId="345"/>
        </pc:sldMkLst>
        <pc:spChg chg="mod">
          <ac:chgData name="Sergio Serra" userId="c17d4f158d79cc66" providerId="LiveId" clId="{EF2B9307-E81C-4D3C-A0AD-9EEA023B3D36}" dt="2020-09-24T14:55:39.206" v="1110" actId="27636"/>
          <ac:spMkLst>
            <pc:docMk/>
            <pc:sldMk cId="1406936782" sldId="345"/>
            <ac:spMk id="2" creationId="{E006B7C9-34A2-4838-8252-76ED649147C9}"/>
          </ac:spMkLst>
        </pc:spChg>
        <pc:spChg chg="mod">
          <ac:chgData name="Sergio Serra" userId="c17d4f158d79cc66" providerId="LiveId" clId="{EF2B9307-E81C-4D3C-A0AD-9EEA023B3D36}" dt="2020-09-24T14:56:37.097" v="1139" actId="113"/>
          <ac:spMkLst>
            <pc:docMk/>
            <pc:sldMk cId="1406936782" sldId="345"/>
            <ac:spMk id="3" creationId="{C1A44FAF-B11B-46FB-9EF6-70C3C9EAFAD0}"/>
          </ac:spMkLst>
        </pc:spChg>
      </pc:sldChg>
      <pc:sldChg chg="modSp new mod">
        <pc:chgData name="Sergio Serra" userId="c17d4f158d79cc66" providerId="LiveId" clId="{EF2B9307-E81C-4D3C-A0AD-9EEA023B3D36}" dt="2020-09-24T14:58:03.008" v="1180" actId="27636"/>
        <pc:sldMkLst>
          <pc:docMk/>
          <pc:sldMk cId="2451376157" sldId="346"/>
        </pc:sldMkLst>
        <pc:spChg chg="mod">
          <ac:chgData name="Sergio Serra" userId="c17d4f158d79cc66" providerId="LiveId" clId="{EF2B9307-E81C-4D3C-A0AD-9EEA023B3D36}" dt="2020-09-24T14:57:24.236" v="1146" actId="27636"/>
          <ac:spMkLst>
            <pc:docMk/>
            <pc:sldMk cId="2451376157" sldId="346"/>
            <ac:spMk id="2" creationId="{1B813F72-2C05-4F97-BCDA-629D7576634E}"/>
          </ac:spMkLst>
        </pc:spChg>
        <pc:spChg chg="mod">
          <ac:chgData name="Sergio Serra" userId="c17d4f158d79cc66" providerId="LiveId" clId="{EF2B9307-E81C-4D3C-A0AD-9EEA023B3D36}" dt="2020-09-24T14:58:03.008" v="1180" actId="27636"/>
          <ac:spMkLst>
            <pc:docMk/>
            <pc:sldMk cId="2451376157" sldId="346"/>
            <ac:spMk id="3" creationId="{50F6D0A3-8009-49B6-B89B-66B9EEC40E40}"/>
          </ac:spMkLst>
        </pc:spChg>
      </pc:sldChg>
      <pc:sldChg chg="addSp delSp modSp new mod">
        <pc:chgData name="Sergio Serra" userId="c17d4f158d79cc66" providerId="LiveId" clId="{EF2B9307-E81C-4D3C-A0AD-9EEA023B3D36}" dt="2020-09-24T15:17:00.371" v="1489"/>
        <pc:sldMkLst>
          <pc:docMk/>
          <pc:sldMk cId="704393465" sldId="347"/>
        </pc:sldMkLst>
        <pc:spChg chg="mod">
          <ac:chgData name="Sergio Serra" userId="c17d4f158d79cc66" providerId="LiveId" clId="{EF2B9307-E81C-4D3C-A0AD-9EEA023B3D36}" dt="2020-09-24T14:58:13.854" v="1182" actId="27636"/>
          <ac:spMkLst>
            <pc:docMk/>
            <pc:sldMk cId="704393465" sldId="347"/>
            <ac:spMk id="2" creationId="{B3CF6643-D98F-4A55-9A0A-0924B031A92C}"/>
          </ac:spMkLst>
        </pc:spChg>
        <pc:spChg chg="del">
          <ac:chgData name="Sergio Serra" userId="c17d4f158d79cc66" providerId="LiveId" clId="{EF2B9307-E81C-4D3C-A0AD-9EEA023B3D36}" dt="2020-09-24T14:58:37.338" v="1183" actId="478"/>
          <ac:spMkLst>
            <pc:docMk/>
            <pc:sldMk cId="704393465" sldId="347"/>
            <ac:spMk id="3" creationId="{C9F780FE-E8C0-4B4F-AEF2-716120F90AAB}"/>
          </ac:spMkLst>
        </pc:spChg>
        <pc:picChg chg="add mod">
          <ac:chgData name="Sergio Serra" userId="c17d4f158d79cc66" providerId="LiveId" clId="{EF2B9307-E81C-4D3C-A0AD-9EEA023B3D36}" dt="2020-09-24T15:17:00.371" v="1489"/>
          <ac:picMkLst>
            <pc:docMk/>
            <pc:sldMk cId="704393465" sldId="347"/>
            <ac:picMk id="4" creationId="{4D468691-7D54-4A72-9CD4-8CD7A3FFE9E8}"/>
          </ac:picMkLst>
        </pc:picChg>
      </pc:sldChg>
      <pc:sldChg chg="addSp modSp new mod">
        <pc:chgData name="Sergio Serra" userId="c17d4f158d79cc66" providerId="LiveId" clId="{EF2B9307-E81C-4D3C-A0AD-9EEA023B3D36}" dt="2020-09-24T15:06:02.119" v="1289"/>
        <pc:sldMkLst>
          <pc:docMk/>
          <pc:sldMk cId="195589693" sldId="348"/>
        </pc:sldMkLst>
        <pc:spChg chg="mod">
          <ac:chgData name="Sergio Serra" userId="c17d4f158d79cc66" providerId="LiveId" clId="{EF2B9307-E81C-4D3C-A0AD-9EEA023B3D36}" dt="2020-09-24T15:05:12.178" v="1277"/>
          <ac:spMkLst>
            <pc:docMk/>
            <pc:sldMk cId="195589693" sldId="348"/>
            <ac:spMk id="2" creationId="{00D8095C-07B1-44CB-A832-31337B9E0DCB}"/>
          </ac:spMkLst>
        </pc:spChg>
        <pc:spChg chg="mod">
          <ac:chgData name="Sergio Serra" userId="c17d4f158d79cc66" providerId="LiveId" clId="{EF2B9307-E81C-4D3C-A0AD-9EEA023B3D36}" dt="2020-09-24T15:05:33.069" v="1284" actId="113"/>
          <ac:spMkLst>
            <pc:docMk/>
            <pc:sldMk cId="195589693" sldId="348"/>
            <ac:spMk id="3" creationId="{5D821399-5808-4A77-BF96-0212E3A3D3F6}"/>
          </ac:spMkLst>
        </pc:spChg>
        <pc:picChg chg="add mod">
          <ac:chgData name="Sergio Serra" userId="c17d4f158d79cc66" providerId="LiveId" clId="{EF2B9307-E81C-4D3C-A0AD-9EEA023B3D36}" dt="2020-09-24T15:06:02.119" v="1289"/>
          <ac:picMkLst>
            <pc:docMk/>
            <pc:sldMk cId="195589693" sldId="348"/>
            <ac:picMk id="4" creationId="{7E84B4A6-02FE-42FE-B49F-AC62AC226A42}"/>
          </ac:picMkLst>
        </pc:picChg>
      </pc:sldChg>
      <pc:sldChg chg="modSp new mod">
        <pc:chgData name="Sergio Serra" userId="c17d4f158d79cc66" providerId="LiveId" clId="{EF2B9307-E81C-4D3C-A0AD-9EEA023B3D36}" dt="2020-09-24T15:07:55.008" v="1318" actId="113"/>
        <pc:sldMkLst>
          <pc:docMk/>
          <pc:sldMk cId="2441252581" sldId="349"/>
        </pc:sldMkLst>
        <pc:spChg chg="mod">
          <ac:chgData name="Sergio Serra" userId="c17d4f158d79cc66" providerId="LiveId" clId="{EF2B9307-E81C-4D3C-A0AD-9EEA023B3D36}" dt="2020-09-24T15:07:01.545" v="1297"/>
          <ac:spMkLst>
            <pc:docMk/>
            <pc:sldMk cId="2441252581" sldId="349"/>
            <ac:spMk id="2" creationId="{80731C18-9CA9-4AB8-8F87-6E1E7BBFF303}"/>
          </ac:spMkLst>
        </pc:spChg>
        <pc:spChg chg="mod">
          <ac:chgData name="Sergio Serra" userId="c17d4f158d79cc66" providerId="LiveId" clId="{EF2B9307-E81C-4D3C-A0AD-9EEA023B3D36}" dt="2020-09-24T15:07:55.008" v="1318" actId="113"/>
          <ac:spMkLst>
            <pc:docMk/>
            <pc:sldMk cId="2441252581" sldId="349"/>
            <ac:spMk id="3" creationId="{5720B78E-B346-41A2-A9F0-B3D57F555C72}"/>
          </ac:spMkLst>
        </pc:spChg>
      </pc:sldChg>
      <pc:sldChg chg="modSp new mod">
        <pc:chgData name="Sergio Serra" userId="c17d4f158d79cc66" providerId="LiveId" clId="{EF2B9307-E81C-4D3C-A0AD-9EEA023B3D36}" dt="2020-09-24T15:11:07.945" v="1382" actId="108"/>
        <pc:sldMkLst>
          <pc:docMk/>
          <pc:sldMk cId="1623914585" sldId="350"/>
        </pc:sldMkLst>
        <pc:spChg chg="mod">
          <ac:chgData name="Sergio Serra" userId="c17d4f158d79cc66" providerId="LiveId" clId="{EF2B9307-E81C-4D3C-A0AD-9EEA023B3D36}" dt="2020-09-24T15:10:55.224" v="1381"/>
          <ac:spMkLst>
            <pc:docMk/>
            <pc:sldMk cId="1623914585" sldId="350"/>
            <ac:spMk id="2" creationId="{90D830D4-09CB-48F5-A47C-D40F5E85E3DB}"/>
          </ac:spMkLst>
        </pc:spChg>
        <pc:spChg chg="mod">
          <ac:chgData name="Sergio Serra" userId="c17d4f158d79cc66" providerId="LiveId" clId="{EF2B9307-E81C-4D3C-A0AD-9EEA023B3D36}" dt="2020-09-24T15:11:07.945" v="1382" actId="108"/>
          <ac:spMkLst>
            <pc:docMk/>
            <pc:sldMk cId="1623914585" sldId="350"/>
            <ac:spMk id="3" creationId="{595F1D0D-28E4-4B4E-92AE-F6B7633C69ED}"/>
          </ac:spMkLst>
        </pc:spChg>
      </pc:sldChg>
      <pc:sldChg chg="addSp modSp new mod ord">
        <pc:chgData name="Sergio Serra" userId="c17d4f158d79cc66" providerId="LiveId" clId="{EF2B9307-E81C-4D3C-A0AD-9EEA023B3D36}" dt="2020-09-24T15:06:21.384" v="1292"/>
        <pc:sldMkLst>
          <pc:docMk/>
          <pc:sldMk cId="4010478110" sldId="351"/>
        </pc:sldMkLst>
        <pc:spChg chg="mod">
          <ac:chgData name="Sergio Serra" userId="c17d4f158d79cc66" providerId="LiveId" clId="{EF2B9307-E81C-4D3C-A0AD-9EEA023B3D36}" dt="2020-09-24T14:40:37.935" v="769" actId="27636"/>
          <ac:spMkLst>
            <pc:docMk/>
            <pc:sldMk cId="4010478110" sldId="351"/>
            <ac:spMk id="2" creationId="{2FB9F8B5-132E-40F9-B5DF-551B62E3D205}"/>
          </ac:spMkLst>
        </pc:spChg>
        <pc:spChg chg="mod">
          <ac:chgData name="Sergio Serra" userId="c17d4f158d79cc66" providerId="LiveId" clId="{EF2B9307-E81C-4D3C-A0AD-9EEA023B3D36}" dt="2020-09-24T14:49:25.267" v="928" actId="20577"/>
          <ac:spMkLst>
            <pc:docMk/>
            <pc:sldMk cId="4010478110" sldId="351"/>
            <ac:spMk id="3" creationId="{4801A642-366D-4E81-B5FA-235B97987EDC}"/>
          </ac:spMkLst>
        </pc:spChg>
        <pc:picChg chg="add mod">
          <ac:chgData name="Sergio Serra" userId="c17d4f158d79cc66" providerId="LiveId" clId="{EF2B9307-E81C-4D3C-A0AD-9EEA023B3D36}" dt="2020-09-24T15:06:21.384" v="1292"/>
          <ac:picMkLst>
            <pc:docMk/>
            <pc:sldMk cId="4010478110" sldId="351"/>
            <ac:picMk id="5" creationId="{622F203C-EFDB-4268-BC7A-0B5A67D8AC53}"/>
          </ac:picMkLst>
        </pc:picChg>
      </pc:sldChg>
      <pc:sldChg chg="modSp new mod">
        <pc:chgData name="Sergio Serra" userId="c17d4f158d79cc66" providerId="LiveId" clId="{EF2B9307-E81C-4D3C-A0AD-9EEA023B3D36}" dt="2020-09-24T15:13:24.635" v="1446" actId="404"/>
        <pc:sldMkLst>
          <pc:docMk/>
          <pc:sldMk cId="3796213154" sldId="352"/>
        </pc:sldMkLst>
        <pc:spChg chg="mod">
          <ac:chgData name="Sergio Serra" userId="c17d4f158d79cc66" providerId="LiveId" clId="{EF2B9307-E81C-4D3C-A0AD-9EEA023B3D36}" dt="2020-09-24T15:11:40.503" v="1396" actId="20577"/>
          <ac:spMkLst>
            <pc:docMk/>
            <pc:sldMk cId="3796213154" sldId="352"/>
            <ac:spMk id="2" creationId="{242E58A4-9C80-46E3-AFD2-068014501663}"/>
          </ac:spMkLst>
        </pc:spChg>
        <pc:spChg chg="mod">
          <ac:chgData name="Sergio Serra" userId="c17d4f158d79cc66" providerId="LiveId" clId="{EF2B9307-E81C-4D3C-A0AD-9EEA023B3D36}" dt="2020-09-24T15:13:24.635" v="1446" actId="404"/>
          <ac:spMkLst>
            <pc:docMk/>
            <pc:sldMk cId="3796213154" sldId="352"/>
            <ac:spMk id="3" creationId="{68F3EEB0-3B33-4876-94F9-FD31F953833C}"/>
          </ac:spMkLst>
        </pc:spChg>
      </pc:sldChg>
      <pc:sldChg chg="new del">
        <pc:chgData name="Sergio Serra" userId="c17d4f158d79cc66" providerId="LiveId" clId="{EF2B9307-E81C-4D3C-A0AD-9EEA023B3D36}" dt="2020-09-24T15:13:42.478" v="1447" actId="47"/>
        <pc:sldMkLst>
          <pc:docMk/>
          <pc:sldMk cId="1819737583" sldId="353"/>
        </pc:sldMkLst>
      </pc:sldChg>
      <pc:sldChg chg="modSp new mod">
        <pc:chgData name="Sergio Serra" userId="c17d4f158d79cc66" providerId="LiveId" clId="{EF2B9307-E81C-4D3C-A0AD-9EEA023B3D36}" dt="2020-09-24T15:18:43.956" v="1499" actId="113"/>
        <pc:sldMkLst>
          <pc:docMk/>
          <pc:sldMk cId="2508966363" sldId="353"/>
        </pc:sldMkLst>
        <pc:spChg chg="mod">
          <ac:chgData name="Sergio Serra" userId="c17d4f158d79cc66" providerId="LiveId" clId="{EF2B9307-E81C-4D3C-A0AD-9EEA023B3D36}" dt="2020-09-24T15:18:08.706" v="1490"/>
          <ac:spMkLst>
            <pc:docMk/>
            <pc:sldMk cId="2508966363" sldId="353"/>
            <ac:spMk id="2" creationId="{3DCD3EC1-8FB4-4099-A92E-D9DD54211E90}"/>
          </ac:spMkLst>
        </pc:spChg>
        <pc:spChg chg="mod">
          <ac:chgData name="Sergio Serra" userId="c17d4f158d79cc66" providerId="LiveId" clId="{EF2B9307-E81C-4D3C-A0AD-9EEA023B3D36}" dt="2020-09-24T15:18:43.956" v="1499" actId="113"/>
          <ac:spMkLst>
            <pc:docMk/>
            <pc:sldMk cId="2508966363" sldId="353"/>
            <ac:spMk id="3" creationId="{D4EE9EAC-C0DE-46F6-881D-90FE6D286286}"/>
          </ac:spMkLst>
        </pc:spChg>
      </pc:sldChg>
      <pc:sldChg chg="modSp new mod">
        <pc:chgData name="Sergio Serra" userId="c17d4f158d79cc66" providerId="LiveId" clId="{EF2B9307-E81C-4D3C-A0AD-9EEA023B3D36}" dt="2020-09-24T15:20:47.046" v="1518" actId="15"/>
        <pc:sldMkLst>
          <pc:docMk/>
          <pc:sldMk cId="1851443939" sldId="354"/>
        </pc:sldMkLst>
        <pc:spChg chg="mod">
          <ac:chgData name="Sergio Serra" userId="c17d4f158d79cc66" providerId="LiveId" clId="{EF2B9307-E81C-4D3C-A0AD-9EEA023B3D36}" dt="2020-09-24T15:19:06.529" v="1506"/>
          <ac:spMkLst>
            <pc:docMk/>
            <pc:sldMk cId="1851443939" sldId="354"/>
            <ac:spMk id="2" creationId="{B8243253-1CD0-4EAC-944E-39AE2D879D4A}"/>
          </ac:spMkLst>
        </pc:spChg>
        <pc:spChg chg="mod">
          <ac:chgData name="Sergio Serra" userId="c17d4f158d79cc66" providerId="LiveId" clId="{EF2B9307-E81C-4D3C-A0AD-9EEA023B3D36}" dt="2020-09-24T15:20:47.046" v="1518" actId="15"/>
          <ac:spMkLst>
            <pc:docMk/>
            <pc:sldMk cId="1851443939" sldId="354"/>
            <ac:spMk id="3" creationId="{419B6D62-9BBF-41C5-9D45-875469705828}"/>
          </ac:spMkLst>
        </pc:spChg>
      </pc:sldChg>
      <pc:sldChg chg="new del">
        <pc:chgData name="Sergio Serra" userId="c17d4f158d79cc66" providerId="LiveId" clId="{EF2B9307-E81C-4D3C-A0AD-9EEA023B3D36}" dt="2020-09-24T15:13:43.315" v="1448" actId="47"/>
        <pc:sldMkLst>
          <pc:docMk/>
          <pc:sldMk cId="3054140682" sldId="354"/>
        </pc:sldMkLst>
      </pc:sldChg>
      <pc:sldChg chg="new del">
        <pc:chgData name="Sergio Serra" userId="c17d4f158d79cc66" providerId="LiveId" clId="{EF2B9307-E81C-4D3C-A0AD-9EEA023B3D36}" dt="2020-09-24T15:13:44.202" v="1449" actId="47"/>
        <pc:sldMkLst>
          <pc:docMk/>
          <pc:sldMk cId="1334876141" sldId="355"/>
        </pc:sldMkLst>
      </pc:sldChg>
      <pc:sldChg chg="modSp new mod">
        <pc:chgData name="Sergio Serra" userId="c17d4f158d79cc66" providerId="LiveId" clId="{EF2B9307-E81C-4D3C-A0AD-9EEA023B3D36}" dt="2020-09-24T16:59:00.935" v="1615" actId="27636"/>
        <pc:sldMkLst>
          <pc:docMk/>
          <pc:sldMk cId="3908857627" sldId="355"/>
        </pc:sldMkLst>
        <pc:spChg chg="mod">
          <ac:chgData name="Sergio Serra" userId="c17d4f158d79cc66" providerId="LiveId" clId="{EF2B9307-E81C-4D3C-A0AD-9EEA023B3D36}" dt="2020-09-24T15:20:58.194" v="1519"/>
          <ac:spMkLst>
            <pc:docMk/>
            <pc:sldMk cId="3908857627" sldId="355"/>
            <ac:spMk id="2" creationId="{2F866C74-F167-438C-947B-C2376E811749}"/>
          </ac:spMkLst>
        </pc:spChg>
        <pc:spChg chg="mod">
          <ac:chgData name="Sergio Serra" userId="c17d4f158d79cc66" providerId="LiveId" clId="{EF2B9307-E81C-4D3C-A0AD-9EEA023B3D36}" dt="2020-09-24T16:59:00.935" v="1615" actId="27636"/>
          <ac:spMkLst>
            <pc:docMk/>
            <pc:sldMk cId="3908857627" sldId="355"/>
            <ac:spMk id="3" creationId="{A0BDBD8C-A270-4ECB-A8E8-A969F68767F0}"/>
          </ac:spMkLst>
        </pc:spChg>
      </pc:sldChg>
      <pc:sldChg chg="modSp new mod">
        <pc:chgData name="Sergio Serra" userId="c17d4f158d79cc66" providerId="LiveId" clId="{EF2B9307-E81C-4D3C-A0AD-9EEA023B3D36}" dt="2020-09-24T17:00:36.233" v="1709" actId="27636"/>
        <pc:sldMkLst>
          <pc:docMk/>
          <pc:sldMk cId="2423350492" sldId="356"/>
        </pc:sldMkLst>
        <pc:spChg chg="mod">
          <ac:chgData name="Sergio Serra" userId="c17d4f158d79cc66" providerId="LiveId" clId="{EF2B9307-E81C-4D3C-A0AD-9EEA023B3D36}" dt="2020-09-24T16:59:24.668" v="1636" actId="20577"/>
          <ac:spMkLst>
            <pc:docMk/>
            <pc:sldMk cId="2423350492" sldId="356"/>
            <ac:spMk id="2" creationId="{7F8B1DA2-6DD8-4D9F-953C-F926E4B52B91}"/>
          </ac:spMkLst>
        </pc:spChg>
        <pc:spChg chg="mod">
          <ac:chgData name="Sergio Serra" userId="c17d4f158d79cc66" providerId="LiveId" clId="{EF2B9307-E81C-4D3C-A0AD-9EEA023B3D36}" dt="2020-09-24T17:00:36.233" v="1709" actId="27636"/>
          <ac:spMkLst>
            <pc:docMk/>
            <pc:sldMk cId="2423350492" sldId="356"/>
            <ac:spMk id="3" creationId="{D754EDA9-DAF7-4167-B12A-3F06BE2B61DF}"/>
          </ac:spMkLst>
        </pc:spChg>
      </pc:sldChg>
      <pc:sldChg chg="addSp modSp new mod">
        <pc:chgData name="Sergio Serra" userId="c17d4f158d79cc66" providerId="LiveId" clId="{EF2B9307-E81C-4D3C-A0AD-9EEA023B3D36}" dt="2020-09-24T17:15:15.395" v="2005" actId="20577"/>
        <pc:sldMkLst>
          <pc:docMk/>
          <pc:sldMk cId="4224921846" sldId="357"/>
        </pc:sldMkLst>
        <pc:spChg chg="mod">
          <ac:chgData name="Sergio Serra" userId="c17d4f158d79cc66" providerId="LiveId" clId="{EF2B9307-E81C-4D3C-A0AD-9EEA023B3D36}" dt="2020-09-24T17:00:49.445" v="1710"/>
          <ac:spMkLst>
            <pc:docMk/>
            <pc:sldMk cId="4224921846" sldId="357"/>
            <ac:spMk id="2" creationId="{C1CAF19F-623B-4BE9-9AF8-221BC43743A6}"/>
          </ac:spMkLst>
        </pc:spChg>
        <pc:spChg chg="mod">
          <ac:chgData name="Sergio Serra" userId="c17d4f158d79cc66" providerId="LiveId" clId="{EF2B9307-E81C-4D3C-A0AD-9EEA023B3D36}" dt="2020-09-24T17:15:15.395" v="2005" actId="20577"/>
          <ac:spMkLst>
            <pc:docMk/>
            <pc:sldMk cId="4224921846" sldId="357"/>
            <ac:spMk id="3" creationId="{094BAD56-4380-45E0-9BC4-DCCF6FD114F4}"/>
          </ac:spMkLst>
        </pc:spChg>
        <pc:picChg chg="add mod">
          <ac:chgData name="Sergio Serra" userId="c17d4f158d79cc66" providerId="LiveId" clId="{EF2B9307-E81C-4D3C-A0AD-9EEA023B3D36}" dt="2020-09-24T17:15:04.495" v="1986" actId="1076"/>
          <ac:picMkLst>
            <pc:docMk/>
            <pc:sldMk cId="4224921846" sldId="357"/>
            <ac:picMk id="3074" creationId="{CC5B49BE-3AD6-4451-87D2-816BFC8D52D5}"/>
          </ac:picMkLst>
        </pc:picChg>
      </pc:sldChg>
      <pc:sldChg chg="modSp new mod">
        <pc:chgData name="Sergio Serra" userId="c17d4f158d79cc66" providerId="LiveId" clId="{EF2B9307-E81C-4D3C-A0AD-9EEA023B3D36}" dt="2020-09-24T17:01:49.498" v="1737" actId="20577"/>
        <pc:sldMkLst>
          <pc:docMk/>
          <pc:sldMk cId="4018720791" sldId="358"/>
        </pc:sldMkLst>
        <pc:spChg chg="mod">
          <ac:chgData name="Sergio Serra" userId="c17d4f158d79cc66" providerId="LiveId" clId="{EF2B9307-E81C-4D3C-A0AD-9EEA023B3D36}" dt="2020-09-24T17:01:10.633" v="1712"/>
          <ac:spMkLst>
            <pc:docMk/>
            <pc:sldMk cId="4018720791" sldId="358"/>
            <ac:spMk id="2" creationId="{A5DC93B9-D206-4896-A406-60004C4283D1}"/>
          </ac:spMkLst>
        </pc:spChg>
        <pc:spChg chg="mod">
          <ac:chgData name="Sergio Serra" userId="c17d4f158d79cc66" providerId="LiveId" clId="{EF2B9307-E81C-4D3C-A0AD-9EEA023B3D36}" dt="2020-09-24T17:01:49.498" v="1737" actId="20577"/>
          <ac:spMkLst>
            <pc:docMk/>
            <pc:sldMk cId="4018720791" sldId="358"/>
            <ac:spMk id="3" creationId="{AE9CE76A-5E4E-482E-A169-871ED1289507}"/>
          </ac:spMkLst>
        </pc:spChg>
      </pc:sldChg>
      <pc:sldChg chg="modSp new mod">
        <pc:chgData name="Sergio Serra" userId="c17d4f158d79cc66" providerId="LiveId" clId="{EF2B9307-E81C-4D3C-A0AD-9EEA023B3D36}" dt="2020-09-24T17:03:02.774" v="1779" actId="113"/>
        <pc:sldMkLst>
          <pc:docMk/>
          <pc:sldMk cId="3472367007" sldId="359"/>
        </pc:sldMkLst>
        <pc:spChg chg="mod">
          <ac:chgData name="Sergio Serra" userId="c17d4f158d79cc66" providerId="LiveId" clId="{EF2B9307-E81C-4D3C-A0AD-9EEA023B3D36}" dt="2020-09-24T17:02:01.853" v="1738"/>
          <ac:spMkLst>
            <pc:docMk/>
            <pc:sldMk cId="3472367007" sldId="359"/>
            <ac:spMk id="2" creationId="{BD9F0F8F-8A01-4553-9DC9-31487E5BD6C3}"/>
          </ac:spMkLst>
        </pc:spChg>
        <pc:spChg chg="mod">
          <ac:chgData name="Sergio Serra" userId="c17d4f158d79cc66" providerId="LiveId" clId="{EF2B9307-E81C-4D3C-A0AD-9EEA023B3D36}" dt="2020-09-24T17:03:02.774" v="1779" actId="113"/>
          <ac:spMkLst>
            <pc:docMk/>
            <pc:sldMk cId="3472367007" sldId="359"/>
            <ac:spMk id="3" creationId="{8F209B7D-D78F-41B7-A5EE-FD68A11F91E3}"/>
          </ac:spMkLst>
        </pc:spChg>
      </pc:sldChg>
      <pc:sldChg chg="addSp modSp new mod">
        <pc:chgData name="Sergio Serra" userId="c17d4f158d79cc66" providerId="LiveId" clId="{EF2B9307-E81C-4D3C-A0AD-9EEA023B3D36}" dt="2020-09-24T17:12:24.157" v="1969"/>
        <pc:sldMkLst>
          <pc:docMk/>
          <pc:sldMk cId="3861620268" sldId="360"/>
        </pc:sldMkLst>
        <pc:spChg chg="mod">
          <ac:chgData name="Sergio Serra" userId="c17d4f158d79cc66" providerId="LiveId" clId="{EF2B9307-E81C-4D3C-A0AD-9EEA023B3D36}" dt="2020-09-24T17:03:13.305" v="1780"/>
          <ac:spMkLst>
            <pc:docMk/>
            <pc:sldMk cId="3861620268" sldId="360"/>
            <ac:spMk id="2" creationId="{45BD17FD-6D37-4F93-B009-F12D7D934E85}"/>
          </ac:spMkLst>
        </pc:spChg>
        <pc:spChg chg="mod">
          <ac:chgData name="Sergio Serra" userId="c17d4f158d79cc66" providerId="LiveId" clId="{EF2B9307-E81C-4D3C-A0AD-9EEA023B3D36}" dt="2020-09-24T17:05:06.392" v="1812" actId="947"/>
          <ac:spMkLst>
            <pc:docMk/>
            <pc:sldMk cId="3861620268" sldId="360"/>
            <ac:spMk id="3" creationId="{6DB436EB-D066-4BD6-8189-3FBED3E3C11A}"/>
          </ac:spMkLst>
        </pc:spChg>
        <pc:spChg chg="add mod">
          <ac:chgData name="Sergio Serra" userId="c17d4f158d79cc66" providerId="LiveId" clId="{EF2B9307-E81C-4D3C-A0AD-9EEA023B3D36}" dt="2020-09-24T17:04:39.767" v="1807" actId="14100"/>
          <ac:spMkLst>
            <pc:docMk/>
            <pc:sldMk cId="3861620268" sldId="360"/>
            <ac:spMk id="6" creationId="{7AE42621-2C2E-4E7A-AABB-1F8899D68B26}"/>
          </ac:spMkLst>
        </pc:spChg>
        <pc:picChg chg="add mod">
          <ac:chgData name="Sergio Serra" userId="c17d4f158d79cc66" providerId="LiveId" clId="{EF2B9307-E81C-4D3C-A0AD-9EEA023B3D36}" dt="2020-09-24T17:12:24.157" v="1969"/>
          <ac:picMkLst>
            <pc:docMk/>
            <pc:sldMk cId="3861620268" sldId="360"/>
            <ac:picMk id="4" creationId="{904BF9C7-C351-491C-8C64-9B0993356424}"/>
          </ac:picMkLst>
        </pc:picChg>
      </pc:sldChg>
      <pc:sldChg chg="modSp new mod">
        <pc:chgData name="Sergio Serra" userId="c17d4f158d79cc66" providerId="LiveId" clId="{EF2B9307-E81C-4D3C-A0AD-9EEA023B3D36}" dt="2020-09-24T17:06:36.214" v="1848" actId="947"/>
        <pc:sldMkLst>
          <pc:docMk/>
          <pc:sldMk cId="3515927373" sldId="361"/>
        </pc:sldMkLst>
        <pc:spChg chg="mod">
          <ac:chgData name="Sergio Serra" userId="c17d4f158d79cc66" providerId="LiveId" clId="{EF2B9307-E81C-4D3C-A0AD-9EEA023B3D36}" dt="2020-09-24T17:05:25.324" v="1813"/>
          <ac:spMkLst>
            <pc:docMk/>
            <pc:sldMk cId="3515927373" sldId="361"/>
            <ac:spMk id="2" creationId="{CB22FE2A-945A-4846-91D5-877CCE3FDE8E}"/>
          </ac:spMkLst>
        </pc:spChg>
        <pc:spChg chg="mod">
          <ac:chgData name="Sergio Serra" userId="c17d4f158d79cc66" providerId="LiveId" clId="{EF2B9307-E81C-4D3C-A0AD-9EEA023B3D36}" dt="2020-09-24T17:06:36.214" v="1848" actId="947"/>
          <ac:spMkLst>
            <pc:docMk/>
            <pc:sldMk cId="3515927373" sldId="361"/>
            <ac:spMk id="3" creationId="{B565FFB6-D851-4F31-AD13-27D040F322C5}"/>
          </ac:spMkLst>
        </pc:spChg>
      </pc:sldChg>
      <pc:sldChg chg="addSp modSp new mod">
        <pc:chgData name="Sergio Serra" userId="c17d4f158d79cc66" providerId="LiveId" clId="{EF2B9307-E81C-4D3C-A0AD-9EEA023B3D36}" dt="2020-09-24T17:08:59.454" v="1911" actId="1076"/>
        <pc:sldMkLst>
          <pc:docMk/>
          <pc:sldMk cId="1935303561" sldId="362"/>
        </pc:sldMkLst>
        <pc:spChg chg="mod">
          <ac:chgData name="Sergio Serra" userId="c17d4f158d79cc66" providerId="LiveId" clId="{EF2B9307-E81C-4D3C-A0AD-9EEA023B3D36}" dt="2020-09-24T17:07:03.998" v="1850"/>
          <ac:spMkLst>
            <pc:docMk/>
            <pc:sldMk cId="1935303561" sldId="362"/>
            <ac:spMk id="2" creationId="{8E3F8937-6577-4DCC-AE38-33D44211CE4A}"/>
          </ac:spMkLst>
        </pc:spChg>
        <pc:spChg chg="mod">
          <ac:chgData name="Sergio Serra" userId="c17d4f158d79cc66" providerId="LiveId" clId="{EF2B9307-E81C-4D3C-A0AD-9EEA023B3D36}" dt="2020-09-24T17:08:56.911" v="1910" actId="14100"/>
          <ac:spMkLst>
            <pc:docMk/>
            <pc:sldMk cId="1935303561" sldId="362"/>
            <ac:spMk id="3" creationId="{00B461C0-19C7-4E1A-B48C-CFE3741B3E8E}"/>
          </ac:spMkLst>
        </pc:spChg>
        <pc:spChg chg="add mod">
          <ac:chgData name="Sergio Serra" userId="c17d4f158d79cc66" providerId="LiveId" clId="{EF2B9307-E81C-4D3C-A0AD-9EEA023B3D36}" dt="2020-09-24T17:08:59.454" v="1911" actId="1076"/>
          <ac:spMkLst>
            <pc:docMk/>
            <pc:sldMk cId="1935303561" sldId="362"/>
            <ac:spMk id="4" creationId="{40D48273-93A8-4F30-8833-3F2F8968FBA6}"/>
          </ac:spMkLst>
        </pc:spChg>
      </pc:sldChg>
      <pc:sldChg chg="addSp modSp new mod">
        <pc:chgData name="Sergio Serra" userId="c17d4f158d79cc66" providerId="LiveId" clId="{EF2B9307-E81C-4D3C-A0AD-9EEA023B3D36}" dt="2020-09-24T17:12:30.173" v="1970"/>
        <pc:sldMkLst>
          <pc:docMk/>
          <pc:sldMk cId="1019201751" sldId="363"/>
        </pc:sldMkLst>
        <pc:spChg chg="mod">
          <ac:chgData name="Sergio Serra" userId="c17d4f158d79cc66" providerId="LiveId" clId="{EF2B9307-E81C-4D3C-A0AD-9EEA023B3D36}" dt="2020-09-24T17:09:10.306" v="1912"/>
          <ac:spMkLst>
            <pc:docMk/>
            <pc:sldMk cId="1019201751" sldId="363"/>
            <ac:spMk id="2" creationId="{9255FFB8-D27F-488D-BD79-68E59E697157}"/>
          </ac:spMkLst>
        </pc:spChg>
        <pc:spChg chg="mod">
          <ac:chgData name="Sergio Serra" userId="c17d4f158d79cc66" providerId="LiveId" clId="{EF2B9307-E81C-4D3C-A0AD-9EEA023B3D36}" dt="2020-09-24T17:11:38.486" v="1960" actId="27636"/>
          <ac:spMkLst>
            <pc:docMk/>
            <pc:sldMk cId="1019201751" sldId="363"/>
            <ac:spMk id="3" creationId="{B82268D5-1D7D-445C-AFE8-E4217620522E}"/>
          </ac:spMkLst>
        </pc:spChg>
        <pc:picChg chg="add mod">
          <ac:chgData name="Sergio Serra" userId="c17d4f158d79cc66" providerId="LiveId" clId="{EF2B9307-E81C-4D3C-A0AD-9EEA023B3D36}" dt="2020-09-24T17:10:09.337" v="1938" actId="1076"/>
          <ac:picMkLst>
            <pc:docMk/>
            <pc:sldMk cId="1019201751" sldId="363"/>
            <ac:picMk id="4" creationId="{DB845F23-2FFF-436F-AD60-64E761D2E6D7}"/>
          </ac:picMkLst>
        </pc:picChg>
        <pc:picChg chg="add mod modCrop">
          <ac:chgData name="Sergio Serra" userId="c17d4f158d79cc66" providerId="LiveId" clId="{EF2B9307-E81C-4D3C-A0AD-9EEA023B3D36}" dt="2020-09-24T17:12:30.173" v="1970"/>
          <ac:picMkLst>
            <pc:docMk/>
            <pc:sldMk cId="1019201751" sldId="363"/>
            <ac:picMk id="5" creationId="{B7485ECF-2A16-42DE-9223-458DC1413D2D}"/>
          </ac:picMkLst>
        </pc:picChg>
      </pc:sldChg>
      <pc:sldChg chg="addSp modSp new mod">
        <pc:chgData name="Sergio Serra" userId="c17d4f158d79cc66" providerId="LiveId" clId="{EF2B9307-E81C-4D3C-A0AD-9EEA023B3D36}" dt="2020-09-24T17:14:08.193" v="1980" actId="1076"/>
        <pc:sldMkLst>
          <pc:docMk/>
          <pc:sldMk cId="3142119605" sldId="364"/>
        </pc:sldMkLst>
        <pc:spChg chg="mod">
          <ac:chgData name="Sergio Serra" userId="c17d4f158d79cc66" providerId="LiveId" clId="{EF2B9307-E81C-4D3C-A0AD-9EEA023B3D36}" dt="2020-09-24T17:12:42.423" v="1971"/>
          <ac:spMkLst>
            <pc:docMk/>
            <pc:sldMk cId="3142119605" sldId="364"/>
            <ac:spMk id="2" creationId="{C05D9010-8980-47C5-BA91-A54679A310AC}"/>
          </ac:spMkLst>
        </pc:spChg>
        <pc:spChg chg="mod">
          <ac:chgData name="Sergio Serra" userId="c17d4f158d79cc66" providerId="LiveId" clId="{EF2B9307-E81C-4D3C-A0AD-9EEA023B3D36}" dt="2020-09-24T17:13:10.147" v="1978" actId="113"/>
          <ac:spMkLst>
            <pc:docMk/>
            <pc:sldMk cId="3142119605" sldId="364"/>
            <ac:spMk id="3" creationId="{7F1D9241-6B9C-4DC7-8A5B-6791F0ED95EA}"/>
          </ac:spMkLst>
        </pc:spChg>
        <pc:picChg chg="add mod">
          <ac:chgData name="Sergio Serra" userId="c17d4f158d79cc66" providerId="LiveId" clId="{EF2B9307-E81C-4D3C-A0AD-9EEA023B3D36}" dt="2020-09-24T17:14:08.193" v="1980" actId="1076"/>
          <ac:picMkLst>
            <pc:docMk/>
            <pc:sldMk cId="3142119605" sldId="364"/>
            <ac:picMk id="1026" creationId="{7284F142-D653-4223-BC5D-C53D13DA5AC3}"/>
          </ac:picMkLst>
        </pc:picChg>
      </pc:sldChg>
      <pc:sldChg chg="modSp new mod">
        <pc:chgData name="Sergio Serra" userId="c17d4f158d79cc66" providerId="LiveId" clId="{EF2B9307-E81C-4D3C-A0AD-9EEA023B3D36}" dt="2020-09-24T17:16:57.171" v="2041" actId="20577"/>
        <pc:sldMkLst>
          <pc:docMk/>
          <pc:sldMk cId="1229448302" sldId="365"/>
        </pc:sldMkLst>
        <pc:spChg chg="mod">
          <ac:chgData name="Sergio Serra" userId="c17d4f158d79cc66" providerId="LiveId" clId="{EF2B9307-E81C-4D3C-A0AD-9EEA023B3D36}" dt="2020-09-24T17:15:34.688" v="2006"/>
          <ac:spMkLst>
            <pc:docMk/>
            <pc:sldMk cId="1229448302" sldId="365"/>
            <ac:spMk id="2" creationId="{1E525AE7-5CAE-469E-86B7-85DCB210FB80}"/>
          </ac:spMkLst>
        </pc:spChg>
        <pc:spChg chg="mod">
          <ac:chgData name="Sergio Serra" userId="c17d4f158d79cc66" providerId="LiveId" clId="{EF2B9307-E81C-4D3C-A0AD-9EEA023B3D36}" dt="2020-09-24T17:16:57.171" v="2041" actId="20577"/>
          <ac:spMkLst>
            <pc:docMk/>
            <pc:sldMk cId="1229448302" sldId="365"/>
            <ac:spMk id="3" creationId="{E564EBC0-A475-4C46-BBB9-7F69D08DC1D0}"/>
          </ac:spMkLst>
        </pc:spChg>
      </pc:sldChg>
      <pc:sldChg chg="modSp new mod">
        <pc:chgData name="Sergio Serra" userId="c17d4f158d79cc66" providerId="LiveId" clId="{EF2B9307-E81C-4D3C-A0AD-9EEA023B3D36}" dt="2020-09-24T17:17:33.601" v="2056" actId="27636"/>
        <pc:sldMkLst>
          <pc:docMk/>
          <pc:sldMk cId="458208630" sldId="366"/>
        </pc:sldMkLst>
        <pc:spChg chg="mod">
          <ac:chgData name="Sergio Serra" userId="c17d4f158d79cc66" providerId="LiveId" clId="{EF2B9307-E81C-4D3C-A0AD-9EEA023B3D36}" dt="2020-09-24T17:17:09.726" v="2042"/>
          <ac:spMkLst>
            <pc:docMk/>
            <pc:sldMk cId="458208630" sldId="366"/>
            <ac:spMk id="2" creationId="{E41FE233-E53D-4E5B-94F1-C26352B2B073}"/>
          </ac:spMkLst>
        </pc:spChg>
        <pc:spChg chg="mod">
          <ac:chgData name="Sergio Serra" userId="c17d4f158d79cc66" providerId="LiveId" clId="{EF2B9307-E81C-4D3C-A0AD-9EEA023B3D36}" dt="2020-09-24T17:17:33.601" v="2056" actId="27636"/>
          <ac:spMkLst>
            <pc:docMk/>
            <pc:sldMk cId="458208630" sldId="366"/>
            <ac:spMk id="3" creationId="{C5046420-8350-4DAD-A601-D1F2A7C35FCA}"/>
          </ac:spMkLst>
        </pc:spChg>
      </pc:sldChg>
      <pc:sldChg chg="add">
        <pc:chgData name="Sergio Serra" userId="c17d4f158d79cc66" providerId="LiveId" clId="{EF2B9307-E81C-4D3C-A0AD-9EEA023B3D36}" dt="2020-09-24T17:45:49.802" v="2456"/>
        <pc:sldMkLst>
          <pc:docMk/>
          <pc:sldMk cId="2162570123" sldId="367"/>
        </pc:sldMkLst>
      </pc:sldChg>
      <pc:sldChg chg="modSp new del mod ord">
        <pc:chgData name="Sergio Serra" userId="c17d4f158d79cc66" providerId="LiveId" clId="{EF2B9307-E81C-4D3C-A0AD-9EEA023B3D36}" dt="2020-09-24T17:45:38.598" v="2454" actId="2696"/>
        <pc:sldMkLst>
          <pc:docMk/>
          <pc:sldMk cId="3547464353" sldId="367"/>
        </pc:sldMkLst>
        <pc:spChg chg="mod">
          <ac:chgData name="Sergio Serra" userId="c17d4f158d79cc66" providerId="LiveId" clId="{EF2B9307-E81C-4D3C-A0AD-9EEA023B3D36}" dt="2020-09-24T17:18:01.926" v="2057"/>
          <ac:spMkLst>
            <pc:docMk/>
            <pc:sldMk cId="3547464353" sldId="367"/>
            <ac:spMk id="2" creationId="{1B698050-ACCF-4BED-92CB-DD03BC1B9B22}"/>
          </ac:spMkLst>
        </pc:spChg>
        <pc:spChg chg="mod">
          <ac:chgData name="Sergio Serra" userId="c17d4f158d79cc66" providerId="LiveId" clId="{EF2B9307-E81C-4D3C-A0AD-9EEA023B3D36}" dt="2020-09-24T17:21:55.703" v="2159" actId="113"/>
          <ac:spMkLst>
            <pc:docMk/>
            <pc:sldMk cId="3547464353" sldId="367"/>
            <ac:spMk id="3" creationId="{81CBB212-B9E7-4F04-9A9C-E9A8A98BCB3D}"/>
          </ac:spMkLst>
        </pc:spChg>
      </pc:sldChg>
      <pc:sldChg chg="addSp delSp modSp new del mod ord setBg">
        <pc:chgData name="Sergio Serra" userId="c17d4f158d79cc66" providerId="LiveId" clId="{EF2B9307-E81C-4D3C-A0AD-9EEA023B3D36}" dt="2020-09-24T17:45:38.598" v="2454" actId="2696"/>
        <pc:sldMkLst>
          <pc:docMk/>
          <pc:sldMk cId="671555978" sldId="368"/>
        </pc:sldMkLst>
        <pc:spChg chg="mod">
          <ac:chgData name="Sergio Serra" userId="c17d4f158d79cc66" providerId="LiveId" clId="{EF2B9307-E81C-4D3C-A0AD-9EEA023B3D36}" dt="2020-09-24T17:20:42.794" v="2123" actId="20577"/>
          <ac:spMkLst>
            <pc:docMk/>
            <pc:sldMk cId="671555978" sldId="368"/>
            <ac:spMk id="2" creationId="{F4A98A22-D3BE-41FC-BC85-A88910FA4E7A}"/>
          </ac:spMkLst>
        </pc:spChg>
        <pc:spChg chg="del">
          <ac:chgData name="Sergio Serra" userId="c17d4f158d79cc66" providerId="LiveId" clId="{EF2B9307-E81C-4D3C-A0AD-9EEA023B3D36}" dt="2020-09-24T17:20:20.322" v="2109" actId="26606"/>
          <ac:spMkLst>
            <pc:docMk/>
            <pc:sldMk cId="671555978" sldId="368"/>
            <ac:spMk id="3" creationId="{C8AF6862-76EC-412D-9098-3D211B2F5060}"/>
          </ac:spMkLst>
        </pc:spChg>
        <pc:spChg chg="add">
          <ac:chgData name="Sergio Serra" userId="c17d4f158d79cc66" providerId="LiveId" clId="{EF2B9307-E81C-4D3C-A0AD-9EEA023B3D36}" dt="2020-09-24T17:20:20.322" v="2109" actId="26606"/>
          <ac:spMkLst>
            <pc:docMk/>
            <pc:sldMk cId="671555978" sldId="368"/>
            <ac:spMk id="73" creationId="{8D06CE56-3881-4ADA-8CEF-D18B02C242A3}"/>
          </ac:spMkLst>
        </pc:spChg>
        <pc:spChg chg="add">
          <ac:chgData name="Sergio Serra" userId="c17d4f158d79cc66" providerId="LiveId" clId="{EF2B9307-E81C-4D3C-A0AD-9EEA023B3D36}" dt="2020-09-24T17:20:20.322" v="2109" actId="26606"/>
          <ac:spMkLst>
            <pc:docMk/>
            <pc:sldMk cId="671555978" sldId="368"/>
            <ac:spMk id="75" creationId="{79F3C543-62EC-4433-9C93-A2CD8764E9B4}"/>
          </ac:spMkLst>
        </pc:spChg>
        <pc:spChg chg="add">
          <ac:chgData name="Sergio Serra" userId="c17d4f158d79cc66" providerId="LiveId" clId="{EF2B9307-E81C-4D3C-A0AD-9EEA023B3D36}" dt="2020-09-24T17:20:20.322" v="2109" actId="26606"/>
          <ac:spMkLst>
            <pc:docMk/>
            <pc:sldMk cId="671555978" sldId="368"/>
            <ac:spMk id="77" creationId="{68AF5748-FED8-45BA-8631-26D1D10F3246}"/>
          </ac:spMkLst>
        </pc:spChg>
        <pc:spChg chg="add">
          <ac:chgData name="Sergio Serra" userId="c17d4f158d79cc66" providerId="LiveId" clId="{EF2B9307-E81C-4D3C-A0AD-9EEA023B3D36}" dt="2020-09-24T17:20:20.322" v="2109" actId="26606"/>
          <ac:spMkLst>
            <pc:docMk/>
            <pc:sldMk cId="671555978" sldId="368"/>
            <ac:spMk id="79" creationId="{AF2F604E-43BE-4DC3-B983-E071523364F8}"/>
          </ac:spMkLst>
        </pc:spChg>
        <pc:spChg chg="add">
          <ac:chgData name="Sergio Serra" userId="c17d4f158d79cc66" providerId="LiveId" clId="{EF2B9307-E81C-4D3C-A0AD-9EEA023B3D36}" dt="2020-09-24T17:20:20.322" v="2109" actId="26606"/>
          <ac:spMkLst>
            <pc:docMk/>
            <pc:sldMk cId="671555978" sldId="368"/>
            <ac:spMk id="81" creationId="{08C9B587-E65E-4B52-B37C-ABEBB6E87928}"/>
          </ac:spMkLst>
        </pc:spChg>
        <pc:picChg chg="add del mod">
          <ac:chgData name="Sergio Serra" userId="c17d4f158d79cc66" providerId="LiveId" clId="{EF2B9307-E81C-4D3C-A0AD-9EEA023B3D36}" dt="2020-09-24T17:19:38.005" v="2107" actId="478"/>
          <ac:picMkLst>
            <pc:docMk/>
            <pc:sldMk cId="671555978" sldId="368"/>
            <ac:picMk id="4098" creationId="{F07887ED-4877-4CEC-B39D-DC8943868421}"/>
          </ac:picMkLst>
        </pc:picChg>
        <pc:picChg chg="add mod">
          <ac:chgData name="Sergio Serra" userId="c17d4f158d79cc66" providerId="LiveId" clId="{EF2B9307-E81C-4D3C-A0AD-9EEA023B3D36}" dt="2020-09-24T17:20:20.322" v="2109" actId="26606"/>
          <ac:picMkLst>
            <pc:docMk/>
            <pc:sldMk cId="671555978" sldId="368"/>
            <ac:picMk id="4100" creationId="{9CF61457-1BDF-44D8-B495-9D6E4D396BF5}"/>
          </ac:picMkLst>
        </pc:picChg>
      </pc:sldChg>
      <pc:sldChg chg="delSp modSp add setBg delDesignElem">
        <pc:chgData name="Sergio Serra" userId="c17d4f158d79cc66" providerId="LiveId" clId="{EF2B9307-E81C-4D3C-A0AD-9EEA023B3D36}" dt="2020-09-30T19:36:19.513" v="2474"/>
        <pc:sldMkLst>
          <pc:docMk/>
          <pc:sldMk cId="2004806202" sldId="368"/>
        </pc:sldMkLst>
        <pc:spChg chg="mod">
          <ac:chgData name="Sergio Serra" userId="c17d4f158d79cc66" providerId="LiveId" clId="{EF2B9307-E81C-4D3C-A0AD-9EEA023B3D36}" dt="2020-09-30T19:36:19.513" v="2474"/>
          <ac:spMkLst>
            <pc:docMk/>
            <pc:sldMk cId="2004806202" sldId="368"/>
            <ac:spMk id="2" creationId="{F4A98A22-D3BE-41FC-BC85-A88910FA4E7A}"/>
          </ac:spMkLst>
        </pc:spChg>
        <pc:spChg chg="del">
          <ac:chgData name="Sergio Serra" userId="c17d4f158d79cc66" providerId="LiveId" clId="{EF2B9307-E81C-4D3C-A0AD-9EEA023B3D36}" dt="2020-09-24T17:45:49.802" v="2456"/>
          <ac:spMkLst>
            <pc:docMk/>
            <pc:sldMk cId="2004806202" sldId="368"/>
            <ac:spMk id="73" creationId="{8D06CE56-3881-4ADA-8CEF-D18B02C242A3}"/>
          </ac:spMkLst>
        </pc:spChg>
        <pc:spChg chg="del">
          <ac:chgData name="Sergio Serra" userId="c17d4f158d79cc66" providerId="LiveId" clId="{EF2B9307-E81C-4D3C-A0AD-9EEA023B3D36}" dt="2020-09-24T17:45:49.802" v="2456"/>
          <ac:spMkLst>
            <pc:docMk/>
            <pc:sldMk cId="2004806202" sldId="368"/>
            <ac:spMk id="75" creationId="{79F3C543-62EC-4433-9C93-A2CD8764E9B4}"/>
          </ac:spMkLst>
        </pc:spChg>
        <pc:spChg chg="del">
          <ac:chgData name="Sergio Serra" userId="c17d4f158d79cc66" providerId="LiveId" clId="{EF2B9307-E81C-4D3C-A0AD-9EEA023B3D36}" dt="2020-09-24T17:45:49.802" v="2456"/>
          <ac:spMkLst>
            <pc:docMk/>
            <pc:sldMk cId="2004806202" sldId="368"/>
            <ac:spMk id="77" creationId="{68AF5748-FED8-45BA-8631-26D1D10F3246}"/>
          </ac:spMkLst>
        </pc:spChg>
        <pc:spChg chg="del">
          <ac:chgData name="Sergio Serra" userId="c17d4f158d79cc66" providerId="LiveId" clId="{EF2B9307-E81C-4D3C-A0AD-9EEA023B3D36}" dt="2020-09-24T17:45:49.802" v="2456"/>
          <ac:spMkLst>
            <pc:docMk/>
            <pc:sldMk cId="2004806202" sldId="368"/>
            <ac:spMk id="79" creationId="{AF2F604E-43BE-4DC3-B983-E071523364F8}"/>
          </ac:spMkLst>
        </pc:spChg>
        <pc:spChg chg="del">
          <ac:chgData name="Sergio Serra" userId="c17d4f158d79cc66" providerId="LiveId" clId="{EF2B9307-E81C-4D3C-A0AD-9EEA023B3D36}" dt="2020-09-24T17:45:49.802" v="2456"/>
          <ac:spMkLst>
            <pc:docMk/>
            <pc:sldMk cId="2004806202" sldId="368"/>
            <ac:spMk id="81" creationId="{08C9B587-E65E-4B52-B37C-ABEBB6E87928}"/>
          </ac:spMkLst>
        </pc:spChg>
      </pc:sldChg>
      <pc:sldChg chg="modSp new del mod ord">
        <pc:chgData name="Sergio Serra" userId="c17d4f158d79cc66" providerId="LiveId" clId="{EF2B9307-E81C-4D3C-A0AD-9EEA023B3D36}" dt="2020-09-24T17:45:38.598" v="2454" actId="2696"/>
        <pc:sldMkLst>
          <pc:docMk/>
          <pc:sldMk cId="1080370871" sldId="369"/>
        </pc:sldMkLst>
        <pc:spChg chg="mod">
          <ac:chgData name="Sergio Serra" userId="c17d4f158d79cc66" providerId="LiveId" clId="{EF2B9307-E81C-4D3C-A0AD-9EEA023B3D36}" dt="2020-09-24T17:22:10.042" v="2160"/>
          <ac:spMkLst>
            <pc:docMk/>
            <pc:sldMk cId="1080370871" sldId="369"/>
            <ac:spMk id="2" creationId="{DBA48DBF-6993-4D48-BA68-D5B78922048A}"/>
          </ac:spMkLst>
        </pc:spChg>
        <pc:spChg chg="mod">
          <ac:chgData name="Sergio Serra" userId="c17d4f158d79cc66" providerId="LiveId" clId="{EF2B9307-E81C-4D3C-A0AD-9EEA023B3D36}" dt="2020-09-24T17:22:27.931" v="2170" actId="20577"/>
          <ac:spMkLst>
            <pc:docMk/>
            <pc:sldMk cId="1080370871" sldId="369"/>
            <ac:spMk id="3" creationId="{17232A01-A82E-46D9-9CD3-C6F49DD0E2CE}"/>
          </ac:spMkLst>
        </pc:spChg>
      </pc:sldChg>
      <pc:sldChg chg="add">
        <pc:chgData name="Sergio Serra" userId="c17d4f158d79cc66" providerId="LiveId" clId="{EF2B9307-E81C-4D3C-A0AD-9EEA023B3D36}" dt="2020-09-24T17:45:49.802" v="2456"/>
        <pc:sldMkLst>
          <pc:docMk/>
          <pc:sldMk cId="1415096960" sldId="369"/>
        </pc:sldMkLst>
      </pc:sldChg>
      <pc:sldChg chg="modSp new mod">
        <pc:chgData name="Sergio Serra" userId="c17d4f158d79cc66" providerId="LiveId" clId="{EF2B9307-E81C-4D3C-A0AD-9EEA023B3D36}" dt="2020-09-30T19:36:30.917" v="2475" actId="113"/>
        <pc:sldMkLst>
          <pc:docMk/>
          <pc:sldMk cId="3691478764" sldId="370"/>
        </pc:sldMkLst>
        <pc:spChg chg="mod">
          <ac:chgData name="Sergio Serra" userId="c17d4f158d79cc66" providerId="LiveId" clId="{EF2B9307-E81C-4D3C-A0AD-9EEA023B3D36}" dt="2020-09-24T17:39:53.672" v="2282" actId="20577"/>
          <ac:spMkLst>
            <pc:docMk/>
            <pc:sldMk cId="3691478764" sldId="370"/>
            <ac:spMk id="2" creationId="{DDBEB6F4-5A2F-495D-B323-C221FAAEF33F}"/>
          </ac:spMkLst>
        </pc:spChg>
        <pc:spChg chg="mod">
          <ac:chgData name="Sergio Serra" userId="c17d4f158d79cc66" providerId="LiveId" clId="{EF2B9307-E81C-4D3C-A0AD-9EEA023B3D36}" dt="2020-09-30T19:36:30.917" v="2475" actId="113"/>
          <ac:spMkLst>
            <pc:docMk/>
            <pc:sldMk cId="3691478764" sldId="370"/>
            <ac:spMk id="3" creationId="{4CDA1BCA-E0B5-4CC1-A7F5-0C405E782913}"/>
          </ac:spMkLst>
        </pc:spChg>
      </pc:sldChg>
      <pc:sldChg chg="modSp new mod">
        <pc:chgData name="Sergio Serra" userId="c17d4f158d79cc66" providerId="LiveId" clId="{EF2B9307-E81C-4D3C-A0AD-9EEA023B3D36}" dt="2020-09-30T19:36:38.805" v="2476" actId="113"/>
        <pc:sldMkLst>
          <pc:docMk/>
          <pc:sldMk cId="2008229165" sldId="371"/>
        </pc:sldMkLst>
        <pc:spChg chg="mod">
          <ac:chgData name="Sergio Serra" userId="c17d4f158d79cc66" providerId="LiveId" clId="{EF2B9307-E81C-4D3C-A0AD-9EEA023B3D36}" dt="2020-09-24T17:40:02.721" v="2283"/>
          <ac:spMkLst>
            <pc:docMk/>
            <pc:sldMk cId="2008229165" sldId="371"/>
            <ac:spMk id="2" creationId="{F6FA7483-F007-4E7E-9904-BEF02C18FCE2}"/>
          </ac:spMkLst>
        </pc:spChg>
        <pc:spChg chg="mod">
          <ac:chgData name="Sergio Serra" userId="c17d4f158d79cc66" providerId="LiveId" clId="{EF2B9307-E81C-4D3C-A0AD-9EEA023B3D36}" dt="2020-09-30T19:36:38.805" v="2476" actId="113"/>
          <ac:spMkLst>
            <pc:docMk/>
            <pc:sldMk cId="2008229165" sldId="371"/>
            <ac:spMk id="3" creationId="{10523FE9-61FB-4E64-8268-63777D59D7FA}"/>
          </ac:spMkLst>
        </pc:spChg>
      </pc:sldChg>
      <pc:sldChg chg="modSp new mod">
        <pc:chgData name="Sergio Serra" userId="c17d4f158d79cc66" providerId="LiveId" clId="{EF2B9307-E81C-4D3C-A0AD-9EEA023B3D36}" dt="2020-09-30T19:36:44.874" v="2478" actId="20577"/>
        <pc:sldMkLst>
          <pc:docMk/>
          <pc:sldMk cId="203178009" sldId="372"/>
        </pc:sldMkLst>
        <pc:spChg chg="mod">
          <ac:chgData name="Sergio Serra" userId="c17d4f158d79cc66" providerId="LiveId" clId="{EF2B9307-E81C-4D3C-A0AD-9EEA023B3D36}" dt="2020-09-24T17:40:52.902" v="2306" actId="27636"/>
          <ac:spMkLst>
            <pc:docMk/>
            <pc:sldMk cId="203178009" sldId="372"/>
            <ac:spMk id="2" creationId="{8A7CD685-2951-4102-BB47-8A6A780906D3}"/>
          </ac:spMkLst>
        </pc:spChg>
        <pc:spChg chg="mod">
          <ac:chgData name="Sergio Serra" userId="c17d4f158d79cc66" providerId="LiveId" clId="{EF2B9307-E81C-4D3C-A0AD-9EEA023B3D36}" dt="2020-09-30T19:36:44.874" v="2478" actId="20577"/>
          <ac:spMkLst>
            <pc:docMk/>
            <pc:sldMk cId="203178009" sldId="372"/>
            <ac:spMk id="3" creationId="{79020E8F-C0F2-4D59-8701-B66D6E68DD79}"/>
          </ac:spMkLst>
        </pc:spChg>
      </pc:sldChg>
      <pc:sldChg chg="new del">
        <pc:chgData name="Sergio Serra" userId="c17d4f158d79cc66" providerId="LiveId" clId="{EF2B9307-E81C-4D3C-A0AD-9EEA023B3D36}" dt="2020-09-24T17:21:44.604" v="2157" actId="680"/>
        <pc:sldMkLst>
          <pc:docMk/>
          <pc:sldMk cId="1225382140" sldId="373"/>
        </pc:sldMkLst>
      </pc:sldChg>
      <pc:sldChg chg="modSp new mod">
        <pc:chgData name="Sergio Serra" userId="c17d4f158d79cc66" providerId="LiveId" clId="{EF2B9307-E81C-4D3C-A0AD-9EEA023B3D36}" dt="2020-09-24T17:42:38.653" v="2356" actId="113"/>
        <pc:sldMkLst>
          <pc:docMk/>
          <pc:sldMk cId="4016343679" sldId="373"/>
        </pc:sldMkLst>
        <pc:spChg chg="mod">
          <ac:chgData name="Sergio Serra" userId="c17d4f158d79cc66" providerId="LiveId" clId="{EF2B9307-E81C-4D3C-A0AD-9EEA023B3D36}" dt="2020-09-24T17:42:00.186" v="2332" actId="27636"/>
          <ac:spMkLst>
            <pc:docMk/>
            <pc:sldMk cId="4016343679" sldId="373"/>
            <ac:spMk id="2" creationId="{A61EDF18-121F-40B2-9661-F49D11D9CC5B}"/>
          </ac:spMkLst>
        </pc:spChg>
        <pc:spChg chg="mod">
          <ac:chgData name="Sergio Serra" userId="c17d4f158d79cc66" providerId="LiveId" clId="{EF2B9307-E81C-4D3C-A0AD-9EEA023B3D36}" dt="2020-09-24T17:42:38.653" v="2356" actId="113"/>
          <ac:spMkLst>
            <pc:docMk/>
            <pc:sldMk cId="4016343679" sldId="373"/>
            <ac:spMk id="3" creationId="{ACF5FA2C-697A-4607-8F4E-C2641814D055}"/>
          </ac:spMkLst>
        </pc:spChg>
      </pc:sldChg>
      <pc:sldChg chg="modSp new mod">
        <pc:chgData name="Sergio Serra" userId="c17d4f158d79cc66" providerId="LiveId" clId="{EF2B9307-E81C-4D3C-A0AD-9EEA023B3D36}" dt="2020-09-24T17:44:22.813" v="2414" actId="27636"/>
        <pc:sldMkLst>
          <pc:docMk/>
          <pc:sldMk cId="368478901" sldId="374"/>
        </pc:sldMkLst>
        <pc:spChg chg="mod">
          <ac:chgData name="Sergio Serra" userId="c17d4f158d79cc66" providerId="LiveId" clId="{EF2B9307-E81C-4D3C-A0AD-9EEA023B3D36}" dt="2020-09-24T17:42:58.427" v="2359"/>
          <ac:spMkLst>
            <pc:docMk/>
            <pc:sldMk cId="368478901" sldId="374"/>
            <ac:spMk id="2" creationId="{1A2205BE-1BEF-4E0F-9ECC-52BE1C22B2DC}"/>
          </ac:spMkLst>
        </pc:spChg>
        <pc:spChg chg="mod">
          <ac:chgData name="Sergio Serra" userId="c17d4f158d79cc66" providerId="LiveId" clId="{EF2B9307-E81C-4D3C-A0AD-9EEA023B3D36}" dt="2020-09-24T17:44:22.813" v="2414" actId="27636"/>
          <ac:spMkLst>
            <pc:docMk/>
            <pc:sldMk cId="368478901" sldId="374"/>
            <ac:spMk id="3" creationId="{2095768E-C4F9-45B1-8AB9-340A21D4F55C}"/>
          </ac:spMkLst>
        </pc:spChg>
      </pc:sldChg>
      <pc:sldChg chg="modSp new mod">
        <pc:chgData name="Sergio Serra" userId="c17d4f158d79cc66" providerId="LiveId" clId="{EF2B9307-E81C-4D3C-A0AD-9EEA023B3D36}" dt="2020-09-24T17:45:24.948" v="2453" actId="113"/>
        <pc:sldMkLst>
          <pc:docMk/>
          <pc:sldMk cId="2078598265" sldId="375"/>
        </pc:sldMkLst>
        <pc:spChg chg="mod">
          <ac:chgData name="Sergio Serra" userId="c17d4f158d79cc66" providerId="LiveId" clId="{EF2B9307-E81C-4D3C-A0AD-9EEA023B3D36}" dt="2020-09-24T17:44:35.709" v="2415"/>
          <ac:spMkLst>
            <pc:docMk/>
            <pc:sldMk cId="2078598265" sldId="375"/>
            <ac:spMk id="2" creationId="{0EB1D7DF-C718-47F7-B7D6-825D0DFFF86C}"/>
          </ac:spMkLst>
        </pc:spChg>
        <pc:spChg chg="mod">
          <ac:chgData name="Sergio Serra" userId="c17d4f158d79cc66" providerId="LiveId" clId="{EF2B9307-E81C-4D3C-A0AD-9EEA023B3D36}" dt="2020-09-24T17:45:24.948" v="2453" actId="113"/>
          <ac:spMkLst>
            <pc:docMk/>
            <pc:sldMk cId="2078598265" sldId="375"/>
            <ac:spMk id="3" creationId="{32BD5FF4-1FFF-4ED1-BD34-B8CFE2E6031F}"/>
          </ac:spMkLst>
        </pc:spChg>
      </pc:sldChg>
      <pc:sldChg chg="add">
        <pc:chgData name="Sergio Serra" userId="c17d4f158d79cc66" providerId="LiveId" clId="{EF2B9307-E81C-4D3C-A0AD-9EEA023B3D36}" dt="2020-09-24T17:46:04.690" v="2457"/>
        <pc:sldMkLst>
          <pc:docMk/>
          <pc:sldMk cId="3855028405" sldId="376"/>
        </pc:sldMkLst>
      </pc:sldChg>
      <pc:sldChg chg="addSp delSp modSp new mod setBg">
        <pc:chgData name="Sergio Serra" userId="c17d4f158d79cc66" providerId="LiveId" clId="{EF2B9307-E81C-4D3C-A0AD-9EEA023B3D36}" dt="2020-09-28T17:53:23.669" v="2468" actId="478"/>
        <pc:sldMkLst>
          <pc:docMk/>
          <pc:sldMk cId="1151978553" sldId="377"/>
        </pc:sldMkLst>
        <pc:spChg chg="add del mod">
          <ac:chgData name="Sergio Serra" userId="c17d4f158d79cc66" providerId="LiveId" clId="{EF2B9307-E81C-4D3C-A0AD-9EEA023B3D36}" dt="2020-09-28T17:53:12.795" v="2465" actId="478"/>
          <ac:spMkLst>
            <pc:docMk/>
            <pc:sldMk cId="1151978553" sldId="377"/>
            <ac:spMk id="2" creationId="{047B3D04-8000-4C46-9EC9-7AD2ACBC6591}"/>
          </ac:spMkLst>
        </pc:spChg>
        <pc:spChg chg="del mod">
          <ac:chgData name="Sergio Serra" userId="c17d4f158d79cc66" providerId="LiveId" clId="{EF2B9307-E81C-4D3C-A0AD-9EEA023B3D36}" dt="2020-09-28T17:53:23.669" v="2468" actId="478"/>
          <ac:spMkLst>
            <pc:docMk/>
            <pc:sldMk cId="1151978553" sldId="377"/>
            <ac:spMk id="3" creationId="{56BE68D3-B326-464F-923F-E418D14EBFEB}"/>
          </ac:spMkLst>
        </pc:spChg>
        <pc:spChg chg="add del">
          <ac:chgData name="Sergio Serra" userId="c17d4f158d79cc66" providerId="LiveId" clId="{EF2B9307-E81C-4D3C-A0AD-9EEA023B3D36}" dt="2020-09-28T17:52:43.520" v="2461" actId="26606"/>
          <ac:spMkLst>
            <pc:docMk/>
            <pc:sldMk cId="1151978553" sldId="377"/>
            <ac:spMk id="71" creationId="{5A59F003-E00A-43F9-91DC-CC54E3B87466}"/>
          </ac:spMkLst>
        </pc:spChg>
        <pc:spChg chg="add del">
          <ac:chgData name="Sergio Serra" userId="c17d4f158d79cc66" providerId="LiveId" clId="{EF2B9307-E81C-4D3C-A0AD-9EEA023B3D36}" dt="2020-09-28T17:52:43.520" v="2461" actId="26606"/>
          <ac:spMkLst>
            <pc:docMk/>
            <pc:sldMk cId="1151978553" sldId="377"/>
            <ac:spMk id="73" creationId="{D74A4382-E3AD-430A-9A1F-DFA3E0E77A7D}"/>
          </ac:spMkLst>
        </pc:spChg>
        <pc:picChg chg="add del mod ord">
          <ac:chgData name="Sergio Serra" userId="c17d4f158d79cc66" providerId="LiveId" clId="{EF2B9307-E81C-4D3C-A0AD-9EEA023B3D36}" dt="2020-09-28T17:53:20.330" v="2467" actId="1076"/>
          <ac:picMkLst>
            <pc:docMk/>
            <pc:sldMk cId="1151978553" sldId="377"/>
            <ac:picMk id="1026" creationId="{AF263F0B-F0A5-4186-A9ED-2AC2DEA74BE0}"/>
          </ac:picMkLst>
        </pc:picChg>
      </pc:sldChg>
      <pc:sldChg chg="addSp delSp modSp new mod">
        <pc:chgData name="Sergio Serra" userId="c17d4f158d79cc66" providerId="LiveId" clId="{EF2B9307-E81C-4D3C-A0AD-9EEA023B3D36}" dt="2020-09-30T19:40:30.941" v="2624" actId="1038"/>
        <pc:sldMkLst>
          <pc:docMk/>
          <pc:sldMk cId="228402329" sldId="378"/>
        </pc:sldMkLst>
        <pc:spChg chg="mod">
          <ac:chgData name="Sergio Serra" userId="c17d4f158d79cc66" providerId="LiveId" clId="{EF2B9307-E81C-4D3C-A0AD-9EEA023B3D36}" dt="2020-09-30T19:40:12.345" v="2620"/>
          <ac:spMkLst>
            <pc:docMk/>
            <pc:sldMk cId="228402329" sldId="378"/>
            <ac:spMk id="2" creationId="{885CB2F4-B2F2-4FF8-9556-DCAE5D4ED128}"/>
          </ac:spMkLst>
        </pc:spChg>
        <pc:spChg chg="del mod">
          <ac:chgData name="Sergio Serra" userId="c17d4f158d79cc66" providerId="LiveId" clId="{EF2B9307-E81C-4D3C-A0AD-9EEA023B3D36}" dt="2020-09-30T19:37:50.310" v="2507" actId="478"/>
          <ac:spMkLst>
            <pc:docMk/>
            <pc:sldMk cId="228402329" sldId="378"/>
            <ac:spMk id="3" creationId="{430EFDA3-93DB-494D-B059-BAB112CB6447}"/>
          </ac:spMkLst>
        </pc:spChg>
        <pc:spChg chg="add del mod">
          <ac:chgData name="Sergio Serra" userId="c17d4f158d79cc66" providerId="LiveId" clId="{EF2B9307-E81C-4D3C-A0AD-9EEA023B3D36}" dt="2020-09-30T19:37:52.410" v="2508" actId="478"/>
          <ac:spMkLst>
            <pc:docMk/>
            <pc:sldMk cId="228402329" sldId="378"/>
            <ac:spMk id="5" creationId="{52C083EA-190F-4AE7-B9D1-05481E82EF94}"/>
          </ac:spMkLst>
        </pc:spChg>
        <pc:spChg chg="add mod">
          <ac:chgData name="Sergio Serra" userId="c17d4f158d79cc66" providerId="LiveId" clId="{EF2B9307-E81C-4D3C-A0AD-9EEA023B3D36}" dt="2020-09-30T19:39:22.933" v="2605" actId="404"/>
          <ac:spMkLst>
            <pc:docMk/>
            <pc:sldMk cId="228402329" sldId="378"/>
            <ac:spMk id="8" creationId="{39FC97C8-00F7-4332-B8BE-27AF1DC471DA}"/>
          </ac:spMkLst>
        </pc:spChg>
        <pc:picChg chg="add mod">
          <ac:chgData name="Sergio Serra" userId="c17d4f158d79cc66" providerId="LiveId" clId="{EF2B9307-E81C-4D3C-A0AD-9EEA023B3D36}" dt="2020-09-30T19:40:30.941" v="2624" actId="1038"/>
          <ac:picMkLst>
            <pc:docMk/>
            <pc:sldMk cId="228402329" sldId="378"/>
            <ac:picMk id="6" creationId="{11C68830-3092-4109-86BB-F4358806DDF1}"/>
          </ac:picMkLst>
        </pc:picChg>
        <pc:picChg chg="add del mod">
          <ac:chgData name="Sergio Serra" userId="c17d4f158d79cc66" providerId="LiveId" clId="{EF2B9307-E81C-4D3C-A0AD-9EEA023B3D36}" dt="2020-09-30T19:38:40.956" v="2522" actId="14100"/>
          <ac:picMkLst>
            <pc:docMk/>
            <pc:sldMk cId="228402329" sldId="378"/>
            <ac:picMk id="7" creationId="{B86CDE77-FCAA-4669-9A8B-31931DE2B882}"/>
          </ac:picMkLst>
        </pc:picChg>
      </pc:sldChg>
      <pc:sldChg chg="addSp delSp modSp add mod">
        <pc:chgData name="Sergio Serra" userId="c17d4f158d79cc66" providerId="LiveId" clId="{EF2B9307-E81C-4D3C-A0AD-9EEA023B3D36}" dt="2020-09-30T19:42:34.500" v="2651" actId="14100"/>
        <pc:sldMkLst>
          <pc:docMk/>
          <pc:sldMk cId="911069230" sldId="379"/>
        </pc:sldMkLst>
        <pc:spChg chg="mod">
          <ac:chgData name="Sergio Serra" userId="c17d4f158d79cc66" providerId="LiveId" clId="{EF2B9307-E81C-4D3C-A0AD-9EEA023B3D36}" dt="2020-09-30T19:39:58.227" v="2619" actId="20577"/>
          <ac:spMkLst>
            <pc:docMk/>
            <pc:sldMk cId="911069230" sldId="379"/>
            <ac:spMk id="2" creationId="{885CB2F4-B2F2-4FF8-9556-DCAE5D4ED128}"/>
          </ac:spMkLst>
        </pc:spChg>
        <pc:picChg chg="del">
          <ac:chgData name="Sergio Serra" userId="c17d4f158d79cc66" providerId="LiveId" clId="{EF2B9307-E81C-4D3C-A0AD-9EEA023B3D36}" dt="2020-09-30T19:39:38.517" v="2607" actId="478"/>
          <ac:picMkLst>
            <pc:docMk/>
            <pc:sldMk cId="911069230" sldId="379"/>
            <ac:picMk id="6" creationId="{11C68830-3092-4109-86BB-F4358806DDF1}"/>
          </ac:picMkLst>
        </pc:picChg>
        <pc:picChg chg="del">
          <ac:chgData name="Sergio Serra" userId="c17d4f158d79cc66" providerId="LiveId" clId="{EF2B9307-E81C-4D3C-A0AD-9EEA023B3D36}" dt="2020-09-30T19:39:45.961" v="2611" actId="478"/>
          <ac:picMkLst>
            <pc:docMk/>
            <pc:sldMk cId="911069230" sldId="379"/>
            <ac:picMk id="7" creationId="{B86CDE77-FCAA-4669-9A8B-31931DE2B882}"/>
          </ac:picMkLst>
        </pc:picChg>
        <pc:picChg chg="add mod">
          <ac:chgData name="Sergio Serra" userId="c17d4f158d79cc66" providerId="LiveId" clId="{EF2B9307-E81C-4D3C-A0AD-9EEA023B3D36}" dt="2020-09-30T19:42:34.500" v="2651" actId="14100"/>
          <ac:picMkLst>
            <pc:docMk/>
            <pc:sldMk cId="911069230" sldId="379"/>
            <ac:picMk id="9" creationId="{BA42E74E-836A-4238-8F34-6147FF259291}"/>
          </ac:picMkLst>
        </pc:picChg>
        <pc:picChg chg="add mod">
          <ac:chgData name="Sergio Serra" userId="c17d4f158d79cc66" providerId="LiveId" clId="{EF2B9307-E81C-4D3C-A0AD-9EEA023B3D36}" dt="2020-09-30T19:42:23.618" v="2646" actId="14100"/>
          <ac:picMkLst>
            <pc:docMk/>
            <pc:sldMk cId="911069230" sldId="379"/>
            <ac:picMk id="10" creationId="{2BEC7C3B-9FB8-4195-B069-E25A5FDDFBAE}"/>
          </ac:picMkLst>
        </pc:picChg>
        <pc:picChg chg="add mod">
          <ac:chgData name="Sergio Serra" userId="c17d4f158d79cc66" providerId="LiveId" clId="{EF2B9307-E81C-4D3C-A0AD-9EEA023B3D36}" dt="2020-09-30T19:42:26.075" v="2647" actId="14100"/>
          <ac:picMkLst>
            <pc:docMk/>
            <pc:sldMk cId="911069230" sldId="379"/>
            <ac:picMk id="11" creationId="{E39B2FF2-E97A-4995-AEF8-E33E490D7947}"/>
          </ac:picMkLst>
        </pc:picChg>
      </pc:sldChg>
      <pc:sldChg chg="addSp modSp new mod">
        <pc:chgData name="Sergio Serra" userId="c17d4f158d79cc66" providerId="LiveId" clId="{EF2B9307-E81C-4D3C-A0AD-9EEA023B3D36}" dt="2020-09-30T19:45:26.116" v="2749" actId="1076"/>
        <pc:sldMkLst>
          <pc:docMk/>
          <pc:sldMk cId="3000280187" sldId="380"/>
        </pc:sldMkLst>
        <pc:spChg chg="mod">
          <ac:chgData name="Sergio Serra" userId="c17d4f158d79cc66" providerId="LiveId" clId="{EF2B9307-E81C-4D3C-A0AD-9EEA023B3D36}" dt="2020-09-30T19:43:55.973" v="2667" actId="20577"/>
          <ac:spMkLst>
            <pc:docMk/>
            <pc:sldMk cId="3000280187" sldId="380"/>
            <ac:spMk id="2" creationId="{DC6E0D44-E495-4BC6-AB69-50236BEE6350}"/>
          </ac:spMkLst>
        </pc:spChg>
        <pc:spChg chg="mod">
          <ac:chgData name="Sergio Serra" userId="c17d4f158d79cc66" providerId="LiveId" clId="{EF2B9307-E81C-4D3C-A0AD-9EEA023B3D36}" dt="2020-09-30T19:45:22.605" v="2748" actId="20577"/>
          <ac:spMkLst>
            <pc:docMk/>
            <pc:sldMk cId="3000280187" sldId="380"/>
            <ac:spMk id="3" creationId="{4FB3C6D5-9E3F-4F1A-BFE4-7BD48E67FC89}"/>
          </ac:spMkLst>
        </pc:spChg>
        <pc:picChg chg="add mod">
          <ac:chgData name="Sergio Serra" userId="c17d4f158d79cc66" providerId="LiveId" clId="{EF2B9307-E81C-4D3C-A0AD-9EEA023B3D36}" dt="2020-09-30T19:45:26.116" v="2749" actId="1076"/>
          <ac:picMkLst>
            <pc:docMk/>
            <pc:sldMk cId="3000280187" sldId="380"/>
            <ac:picMk id="4" creationId="{7B508AB3-84F6-45A4-A94F-9BB8B91CE6E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9/30/2020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42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9/30/2020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512307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9/30/2020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65147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9/30/2020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236166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9/30/2020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07940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9/30/2020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0689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9/30/2020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177630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9/30/2020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6184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9/30/2020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20902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9/30/2020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61622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9/30/2020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2169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9/30/2020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382266012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imagem pode conter: texto que diz &quot;CARAVANA 4.0 DATA: 29/09 TERÇA-FEIRA HORÁRIO: 14H unioeste Universidade Estadual do Oeste Parana UFRRJ Insper REALIZAÇÃO: texto CUTT.LY/CARAVANA2909 KER ciatécnica Embrapa AGRIPOINT PATROCINIO: SEBRAE Boehringer Ingelheim&quot;">
            <a:extLst>
              <a:ext uri="{FF2B5EF4-FFF2-40B4-BE49-F238E27FC236}">
                <a16:creationId xmlns:a16="http://schemas.microsoft.com/office/drawing/2014/main" id="{AF263F0B-F0A5-4186-A9ED-2AC2DEA74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71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7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714BA-7728-4FCE-9C45-FF8777DE57CD}"/>
              </a:ext>
            </a:extLst>
          </p:cNvPr>
          <p:cNvSpPr>
            <a:spLocks noGrp="1"/>
          </p:cNvSpPr>
          <p:nvPr>
            <p:ph type="title"/>
          </p:nvPr>
        </p:nvSpPr>
        <p:spPr/>
        <p:txBody>
          <a:bodyPr/>
          <a:lstStyle/>
          <a:p>
            <a:r>
              <a:rPr lang="pt-BR" dirty="0"/>
              <a:t>Alocação de Fragmentos</a:t>
            </a:r>
          </a:p>
        </p:txBody>
      </p:sp>
      <p:sp>
        <p:nvSpPr>
          <p:cNvPr id="4" name="Espaço Reservado para Conteúdo 2">
            <a:extLst>
              <a:ext uri="{FF2B5EF4-FFF2-40B4-BE49-F238E27FC236}">
                <a16:creationId xmlns:a16="http://schemas.microsoft.com/office/drawing/2014/main" id="{11423C33-8E7C-487E-A55D-CD2448FB3B93}"/>
              </a:ext>
            </a:extLst>
          </p:cNvPr>
          <p:cNvSpPr txBox="1">
            <a:spLocks/>
          </p:cNvSpPr>
          <p:nvPr/>
        </p:nvSpPr>
        <p:spPr>
          <a:xfrm>
            <a:off x="614764" y="2221121"/>
            <a:ext cx="6402724" cy="40882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Banco de dados não replicado é chamado de BD particionado </a:t>
            </a:r>
          </a:p>
          <a:p>
            <a:pPr lvl="1"/>
            <a:r>
              <a:rPr lang="pt-BR" dirty="0"/>
              <a:t>Fragmentos alocados a sites e só existe uma cópia de cada fragmento na rede</a:t>
            </a:r>
          </a:p>
          <a:p>
            <a:r>
              <a:rPr lang="pt-BR" dirty="0"/>
              <a:t>O BD existe por inteiro em cada site (totalmente replicado) ou os fragmentos estão distribuídos pelos sites de maneira que cópias de um fragmento podem residir em mais de um site (parcialmente replicado)</a:t>
            </a:r>
          </a:p>
          <a:p>
            <a:r>
              <a:rPr lang="pt-BR" dirty="0"/>
              <a:t>No caso de ser parcialmente replicado, o número de cópias de cada fragmento pode ser uma entrada para um algoritmo de alocação</a:t>
            </a:r>
          </a:p>
        </p:txBody>
      </p:sp>
      <p:pic>
        <p:nvPicPr>
          <p:cNvPr id="7" name="Imagem 6">
            <a:extLst>
              <a:ext uri="{FF2B5EF4-FFF2-40B4-BE49-F238E27FC236}">
                <a16:creationId xmlns:a16="http://schemas.microsoft.com/office/drawing/2014/main" id="{30EEA0CD-4C56-42FC-A1B1-7DDD8A44DE7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7184618" y="2977754"/>
            <a:ext cx="4790917" cy="2785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aixaDeTexto 7">
            <a:extLst>
              <a:ext uri="{FF2B5EF4-FFF2-40B4-BE49-F238E27FC236}">
                <a16:creationId xmlns:a16="http://schemas.microsoft.com/office/drawing/2014/main" id="{7ED3C253-6E08-4971-9214-06E2D0BCEE65}"/>
              </a:ext>
            </a:extLst>
          </p:cNvPr>
          <p:cNvSpPr txBox="1"/>
          <p:nvPr/>
        </p:nvSpPr>
        <p:spPr>
          <a:xfrm>
            <a:off x="8078318" y="2497609"/>
            <a:ext cx="3003515" cy="369332"/>
          </a:xfrm>
          <a:prstGeom prst="rect">
            <a:avLst/>
          </a:prstGeom>
          <a:noFill/>
        </p:spPr>
        <p:txBody>
          <a:bodyPr wrap="none" rtlCol="0">
            <a:spAutoFit/>
          </a:bodyPr>
          <a:lstStyle/>
          <a:p>
            <a:r>
              <a:rPr lang="pt-BR" b="1" dirty="0"/>
              <a:t>Requisitos Fragmentação</a:t>
            </a:r>
          </a:p>
        </p:txBody>
      </p:sp>
    </p:spTree>
    <p:extLst>
      <p:ext uri="{BB962C8B-B14F-4D97-AF65-F5344CB8AC3E}">
        <p14:creationId xmlns:p14="http://schemas.microsoft.com/office/powerpoint/2010/main" val="28264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FA1170-BB40-4F74-A29F-7E6B708F6006}"/>
              </a:ext>
            </a:extLst>
          </p:cNvPr>
          <p:cNvSpPr>
            <a:spLocks noGrp="1"/>
          </p:cNvSpPr>
          <p:nvPr>
            <p:ph type="title"/>
          </p:nvPr>
        </p:nvSpPr>
        <p:spPr/>
        <p:txBody>
          <a:bodyPr>
            <a:normAutofit/>
          </a:bodyPr>
          <a:lstStyle/>
          <a:p>
            <a:r>
              <a:rPr lang="pt-BR" dirty="0"/>
              <a:t>Objetivo da Fragmentação horizontal </a:t>
            </a:r>
          </a:p>
        </p:txBody>
      </p:sp>
      <p:sp>
        <p:nvSpPr>
          <p:cNvPr id="3" name="Espaço Reservado para Conteúdo 2">
            <a:extLst>
              <a:ext uri="{FF2B5EF4-FFF2-40B4-BE49-F238E27FC236}">
                <a16:creationId xmlns:a16="http://schemas.microsoft.com/office/drawing/2014/main" id="{631969E2-DE83-4425-BA1C-1F5184022AD2}"/>
              </a:ext>
            </a:extLst>
          </p:cNvPr>
          <p:cNvSpPr>
            <a:spLocks noGrp="1"/>
          </p:cNvSpPr>
          <p:nvPr>
            <p:ph idx="1"/>
          </p:nvPr>
        </p:nvSpPr>
        <p:spPr/>
        <p:txBody>
          <a:bodyPr>
            <a:normAutofit fontScale="85000" lnSpcReduction="10000"/>
          </a:bodyPr>
          <a:lstStyle/>
          <a:p>
            <a:r>
              <a:rPr lang="pt-BR" dirty="0"/>
              <a:t>Versões de fragmentação horizontal: </a:t>
            </a:r>
          </a:p>
          <a:p>
            <a:pPr lvl="1"/>
            <a:r>
              <a:rPr lang="pt-BR" b="1" dirty="0"/>
              <a:t>primária e derivada </a:t>
            </a:r>
          </a:p>
          <a:p>
            <a:r>
              <a:rPr lang="pt-BR" b="1" dirty="0"/>
              <a:t>Fragmentação horizontal primária </a:t>
            </a:r>
            <a:r>
              <a:rPr lang="pt-BR" dirty="0"/>
              <a:t>de uma relação é executada com o uso de predicados definidos sobre esta relação </a:t>
            </a:r>
          </a:p>
          <a:p>
            <a:r>
              <a:rPr lang="pt-BR" b="1" dirty="0"/>
              <a:t>Fragmentação horizontal derivada </a:t>
            </a:r>
            <a:r>
              <a:rPr lang="pt-BR" dirty="0"/>
              <a:t>é o particionamento de uma relação que resulta da definição de predicados sobre outra relação</a:t>
            </a:r>
          </a:p>
          <a:p>
            <a:r>
              <a:rPr lang="pt-BR" dirty="0"/>
              <a:t>Fragmentação horizontal com </a:t>
            </a:r>
            <a:r>
              <a:rPr lang="pt-BR" b="1" dirty="0"/>
              <a:t>n predicados produz 2</a:t>
            </a:r>
            <a:r>
              <a:rPr lang="pt-BR" b="1" baseline="30000" dirty="0"/>
              <a:t>n</a:t>
            </a:r>
            <a:r>
              <a:rPr lang="pt-BR" b="1" dirty="0"/>
              <a:t> predicados </a:t>
            </a:r>
            <a:r>
              <a:rPr lang="pt-BR" dirty="0" err="1"/>
              <a:t>minterm</a:t>
            </a:r>
            <a:r>
              <a:rPr lang="pt-BR" dirty="0"/>
              <a:t> possíveis ( tirando ainda os que não fazem sentido);</a:t>
            </a:r>
          </a:p>
          <a:p>
            <a:endParaRPr lang="pt-BR" dirty="0"/>
          </a:p>
        </p:txBody>
      </p:sp>
    </p:spTree>
    <p:extLst>
      <p:ext uri="{BB962C8B-B14F-4D97-AF65-F5344CB8AC3E}">
        <p14:creationId xmlns:p14="http://schemas.microsoft.com/office/powerpoint/2010/main" val="292386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41BF1-67A3-4FCF-876A-15AFAA5DE8B8}"/>
              </a:ext>
            </a:extLst>
          </p:cNvPr>
          <p:cNvSpPr>
            <a:spLocks noGrp="1"/>
          </p:cNvSpPr>
          <p:nvPr>
            <p:ph type="title"/>
          </p:nvPr>
        </p:nvSpPr>
        <p:spPr/>
        <p:txBody>
          <a:bodyPr>
            <a:normAutofit fontScale="90000"/>
          </a:bodyPr>
          <a:lstStyle/>
          <a:p>
            <a:r>
              <a:rPr lang="pt-BR" dirty="0"/>
              <a:t>Fragmentação horizontal - Informações do BD</a:t>
            </a:r>
          </a:p>
        </p:txBody>
      </p:sp>
      <p:sp>
        <p:nvSpPr>
          <p:cNvPr id="3" name="Espaço Reservado para Conteúdo 2">
            <a:extLst>
              <a:ext uri="{FF2B5EF4-FFF2-40B4-BE49-F238E27FC236}">
                <a16:creationId xmlns:a16="http://schemas.microsoft.com/office/drawing/2014/main" id="{5FAFFDC7-6071-4E51-BCA7-A4EF85E2725B}"/>
              </a:ext>
            </a:extLst>
          </p:cNvPr>
          <p:cNvSpPr>
            <a:spLocks noGrp="1"/>
          </p:cNvSpPr>
          <p:nvPr>
            <p:ph idx="1"/>
          </p:nvPr>
        </p:nvSpPr>
        <p:spPr/>
        <p:txBody>
          <a:bodyPr/>
          <a:lstStyle/>
          <a:p>
            <a:r>
              <a:rPr lang="pt-BR" dirty="0"/>
              <a:t>Esquema conceitual global </a:t>
            </a:r>
          </a:p>
          <a:p>
            <a:pPr lvl="1"/>
            <a:r>
              <a:rPr lang="pt-BR" dirty="0"/>
              <a:t>Como as relações do BD estão conectadas entre si, em especial as junções </a:t>
            </a:r>
          </a:p>
          <a:p>
            <a:r>
              <a:rPr lang="pt-BR" dirty="0"/>
              <a:t>É preciso identificar a origem e o destino de um vínculo(isto é, ligação, relacionamento, relação) </a:t>
            </a:r>
          </a:p>
          <a:p>
            <a:r>
              <a:rPr lang="pt-BR" dirty="0"/>
              <a:t>A informação quantitativa exigida sobre o BD é a cardinalidade de cada relação R, denominada </a:t>
            </a:r>
            <a:r>
              <a:rPr lang="pt-BR" dirty="0" err="1"/>
              <a:t>card</a:t>
            </a:r>
            <a:r>
              <a:rPr lang="pt-BR" dirty="0"/>
              <a:t> (R) </a:t>
            </a:r>
          </a:p>
        </p:txBody>
      </p:sp>
    </p:spTree>
    <p:extLst>
      <p:ext uri="{BB962C8B-B14F-4D97-AF65-F5344CB8AC3E}">
        <p14:creationId xmlns:p14="http://schemas.microsoft.com/office/powerpoint/2010/main" val="166994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F5D5F-ED71-46F2-848E-9A0B7E36F75D}"/>
              </a:ext>
            </a:extLst>
          </p:cNvPr>
          <p:cNvSpPr>
            <a:spLocks noGrp="1"/>
          </p:cNvSpPr>
          <p:nvPr>
            <p:ph type="title"/>
          </p:nvPr>
        </p:nvSpPr>
        <p:spPr/>
        <p:txBody>
          <a:bodyPr/>
          <a:lstStyle/>
          <a:p>
            <a:r>
              <a:rPr lang="pt-BR" dirty="0"/>
              <a:t>Fragmentação horizontal - Vínculos</a:t>
            </a:r>
          </a:p>
        </p:txBody>
      </p:sp>
      <p:sp>
        <p:nvSpPr>
          <p:cNvPr id="3" name="Espaço Reservado para Conteúdo 2">
            <a:extLst>
              <a:ext uri="{FF2B5EF4-FFF2-40B4-BE49-F238E27FC236}">
                <a16:creationId xmlns:a16="http://schemas.microsoft.com/office/drawing/2014/main" id="{02966E2D-AE67-484C-A661-212F4AA40858}"/>
              </a:ext>
            </a:extLst>
          </p:cNvPr>
          <p:cNvSpPr>
            <a:spLocks noGrp="1"/>
          </p:cNvSpPr>
          <p:nvPr>
            <p:ph idx="1"/>
          </p:nvPr>
        </p:nvSpPr>
        <p:spPr/>
        <p:txBody>
          <a:bodyPr/>
          <a:lstStyle/>
          <a:p>
            <a:r>
              <a:rPr lang="pt-BR" dirty="0"/>
              <a:t>Fragmentação horizontal - Vínculos</a:t>
            </a:r>
          </a:p>
        </p:txBody>
      </p:sp>
      <p:pic>
        <p:nvPicPr>
          <p:cNvPr id="4" name="Imagem 3">
            <a:extLst>
              <a:ext uri="{FF2B5EF4-FFF2-40B4-BE49-F238E27FC236}">
                <a16:creationId xmlns:a16="http://schemas.microsoft.com/office/drawing/2014/main" id="{3F47AD4E-FE63-4414-8135-07BB69B4CF5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1332" t="2229"/>
          <a:stretch/>
        </p:blipFill>
        <p:spPr>
          <a:xfrm>
            <a:off x="2594343" y="3019646"/>
            <a:ext cx="6142209" cy="3694176"/>
          </a:xfrm>
          <a:prstGeom prst="rect">
            <a:avLst/>
          </a:prstGeom>
        </p:spPr>
      </p:pic>
    </p:spTree>
    <p:extLst>
      <p:ext uri="{BB962C8B-B14F-4D97-AF65-F5344CB8AC3E}">
        <p14:creationId xmlns:p14="http://schemas.microsoft.com/office/powerpoint/2010/main" val="3226102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9E90A-15FD-46D8-AEC5-2C045D1169F3}"/>
              </a:ext>
            </a:extLst>
          </p:cNvPr>
          <p:cNvSpPr>
            <a:spLocks noGrp="1"/>
          </p:cNvSpPr>
          <p:nvPr>
            <p:ph type="title"/>
          </p:nvPr>
        </p:nvSpPr>
        <p:spPr/>
        <p:txBody>
          <a:bodyPr>
            <a:normAutofit fontScale="90000"/>
          </a:bodyPr>
          <a:lstStyle/>
          <a:p>
            <a:r>
              <a:rPr lang="pt-BR" dirty="0"/>
              <a:t>Fragmentação horizontal - Informações de aplicativos</a:t>
            </a:r>
          </a:p>
        </p:txBody>
      </p:sp>
      <p:sp>
        <p:nvSpPr>
          <p:cNvPr id="3" name="Espaço Reservado para Conteúdo 2">
            <a:extLst>
              <a:ext uri="{FF2B5EF4-FFF2-40B4-BE49-F238E27FC236}">
                <a16:creationId xmlns:a16="http://schemas.microsoft.com/office/drawing/2014/main" id="{0D4EEFEC-E8EF-4301-A66F-6F67A275711E}"/>
              </a:ext>
            </a:extLst>
          </p:cNvPr>
          <p:cNvSpPr>
            <a:spLocks noGrp="1"/>
          </p:cNvSpPr>
          <p:nvPr>
            <p:ph idx="1"/>
          </p:nvPr>
        </p:nvSpPr>
        <p:spPr/>
        <p:txBody>
          <a:bodyPr>
            <a:normAutofit fontScale="92500" lnSpcReduction="10000"/>
          </a:bodyPr>
          <a:lstStyle/>
          <a:p>
            <a:r>
              <a:rPr lang="pt-BR" dirty="0"/>
              <a:t>Informações qualitativas e quantitativas </a:t>
            </a:r>
          </a:p>
          <a:p>
            <a:r>
              <a:rPr lang="pt-BR" dirty="0"/>
              <a:t>A qualitativa orienta a atividade de fragmentação (</a:t>
            </a:r>
            <a:r>
              <a:rPr lang="pt-BR" dirty="0" err="1"/>
              <a:t>ex</a:t>
            </a:r>
            <a:r>
              <a:rPr lang="pt-BR" dirty="0"/>
              <a:t>: </a:t>
            </a:r>
            <a:r>
              <a:rPr lang="pt-BR" b="1" dirty="0"/>
              <a:t>predicados</a:t>
            </a:r>
            <a:r>
              <a:rPr lang="pt-BR" dirty="0"/>
              <a:t> usados nas consultas de usuários) </a:t>
            </a:r>
          </a:p>
          <a:p>
            <a:pPr lvl="1"/>
            <a:r>
              <a:rPr lang="pt-BR" dirty="0"/>
              <a:t>20% das consultas de usuários mais ativos respondem a 80% do total de acessos aos dados </a:t>
            </a:r>
          </a:p>
          <a:p>
            <a:pPr lvl="1"/>
            <a:r>
              <a:rPr lang="pt-BR" dirty="0"/>
              <a:t>Regra 80/20 pode ser usada como diretriz para a execução dessa análise </a:t>
            </a:r>
          </a:p>
          <a:p>
            <a:r>
              <a:rPr lang="pt-BR" dirty="0"/>
              <a:t>A informação qualitativa é incorporada nos modelos de alocação</a:t>
            </a:r>
          </a:p>
        </p:txBody>
      </p:sp>
    </p:spTree>
    <p:extLst>
      <p:ext uri="{BB962C8B-B14F-4D97-AF65-F5344CB8AC3E}">
        <p14:creationId xmlns:p14="http://schemas.microsoft.com/office/powerpoint/2010/main" val="23736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C808D-DADD-4D95-8E4E-B7229785B450}"/>
              </a:ext>
            </a:extLst>
          </p:cNvPr>
          <p:cNvSpPr>
            <a:spLocks noGrp="1"/>
          </p:cNvSpPr>
          <p:nvPr>
            <p:ph type="title"/>
          </p:nvPr>
        </p:nvSpPr>
        <p:spPr/>
        <p:txBody>
          <a:bodyPr/>
          <a:lstStyle/>
          <a:p>
            <a:r>
              <a:rPr lang="pt-BR" dirty="0"/>
              <a:t>Fragmentação horizontal </a:t>
            </a:r>
          </a:p>
        </p:txBody>
      </p:sp>
      <p:sp>
        <p:nvSpPr>
          <p:cNvPr id="3" name="Espaço Reservado para Conteúdo 2">
            <a:extLst>
              <a:ext uri="{FF2B5EF4-FFF2-40B4-BE49-F238E27FC236}">
                <a16:creationId xmlns:a16="http://schemas.microsoft.com/office/drawing/2014/main" id="{3F6649C8-FB0F-4DB7-AFBD-2520D3FF1A1E}"/>
              </a:ext>
            </a:extLst>
          </p:cNvPr>
          <p:cNvSpPr>
            <a:spLocks noGrp="1"/>
          </p:cNvSpPr>
          <p:nvPr>
            <p:ph idx="1"/>
          </p:nvPr>
        </p:nvSpPr>
        <p:spPr/>
        <p:txBody>
          <a:bodyPr>
            <a:normAutofit fontScale="92500"/>
          </a:bodyPr>
          <a:lstStyle/>
          <a:p>
            <a:r>
              <a:rPr lang="pt-BR" dirty="0"/>
              <a:t>Predicados podem ser </a:t>
            </a:r>
            <a:r>
              <a:rPr lang="pt-BR" b="1" dirty="0"/>
              <a:t>simples</a:t>
            </a:r>
            <a:r>
              <a:rPr lang="pt-BR" dirty="0"/>
              <a:t>, envolvendo apenas operadores relacionais, por exemplo</a:t>
            </a:r>
          </a:p>
          <a:p>
            <a:r>
              <a:rPr lang="pt-BR" dirty="0"/>
              <a:t> Predicados podem ser </a:t>
            </a:r>
            <a:r>
              <a:rPr lang="pt-BR" b="1" dirty="0"/>
              <a:t>mais elaborados</a:t>
            </a:r>
            <a:r>
              <a:rPr lang="pt-BR" dirty="0"/>
              <a:t>, os quais são combinações booleanas de predicados simples </a:t>
            </a:r>
          </a:p>
          <a:p>
            <a:r>
              <a:rPr lang="pt-BR" dirty="0"/>
              <a:t>Um </a:t>
            </a:r>
            <a:r>
              <a:rPr lang="pt-BR" b="1" dirty="0"/>
              <a:t>predicado </a:t>
            </a:r>
            <a:r>
              <a:rPr lang="pt-BR" b="1" dirty="0" err="1"/>
              <a:t>minterm</a:t>
            </a:r>
            <a:r>
              <a:rPr lang="pt-BR" b="1" dirty="0"/>
              <a:t> </a:t>
            </a:r>
            <a:r>
              <a:rPr lang="pt-BR" dirty="0"/>
              <a:t>é a conjunção de predicados simples</a:t>
            </a:r>
          </a:p>
          <a:p>
            <a:pPr lvl="1"/>
            <a:r>
              <a:rPr lang="pt-BR" dirty="0"/>
              <a:t>Tendo em vista que sempre é possível converter uma expressão booleana para a forma normal conjuntiva, o uso de predicados </a:t>
            </a:r>
            <a:r>
              <a:rPr lang="pt-BR" dirty="0" err="1"/>
              <a:t>minterm</a:t>
            </a:r>
            <a:r>
              <a:rPr lang="pt-BR" dirty="0"/>
              <a:t> nos algoritmos de projeto não causa qualquer perda de generalidade</a:t>
            </a:r>
          </a:p>
        </p:txBody>
      </p:sp>
    </p:spTree>
    <p:extLst>
      <p:ext uri="{BB962C8B-B14F-4D97-AF65-F5344CB8AC3E}">
        <p14:creationId xmlns:p14="http://schemas.microsoft.com/office/powerpoint/2010/main" val="318402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37667-51C9-4EB6-AB33-48577696A2D1}"/>
              </a:ext>
            </a:extLst>
          </p:cNvPr>
          <p:cNvSpPr>
            <a:spLocks noGrp="1"/>
          </p:cNvSpPr>
          <p:nvPr>
            <p:ph type="title"/>
          </p:nvPr>
        </p:nvSpPr>
        <p:spPr/>
        <p:txBody>
          <a:bodyPr/>
          <a:lstStyle/>
          <a:p>
            <a:r>
              <a:rPr lang="pt-BR" dirty="0"/>
              <a:t>Fragmentação horizontal </a:t>
            </a:r>
          </a:p>
        </p:txBody>
      </p:sp>
      <p:sp>
        <p:nvSpPr>
          <p:cNvPr id="3" name="Espaço Reservado para Conteúdo 2">
            <a:extLst>
              <a:ext uri="{FF2B5EF4-FFF2-40B4-BE49-F238E27FC236}">
                <a16:creationId xmlns:a16="http://schemas.microsoft.com/office/drawing/2014/main" id="{33C57534-86C3-4730-96D6-914DCDF84483}"/>
              </a:ext>
            </a:extLst>
          </p:cNvPr>
          <p:cNvSpPr>
            <a:spLocks noGrp="1"/>
          </p:cNvSpPr>
          <p:nvPr>
            <p:ph idx="1"/>
          </p:nvPr>
        </p:nvSpPr>
        <p:spPr/>
        <p:txBody>
          <a:bodyPr/>
          <a:lstStyle/>
          <a:p>
            <a:r>
              <a:rPr lang="pt-BR" dirty="0"/>
              <a:t>Na lógica booleana, uma fórmula está na forma normal conjuntiva (FNC) se é uma conjunção de cláusulas, onde uma cláusula é uma disjunção de literais.</a:t>
            </a:r>
          </a:p>
        </p:txBody>
      </p:sp>
    </p:spTree>
    <p:extLst>
      <p:ext uri="{BB962C8B-B14F-4D97-AF65-F5344CB8AC3E}">
        <p14:creationId xmlns:p14="http://schemas.microsoft.com/office/powerpoint/2010/main" val="318462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2D7B8-BF07-4054-9354-41EEAD759B97}"/>
              </a:ext>
            </a:extLst>
          </p:cNvPr>
          <p:cNvSpPr>
            <a:spLocks noGrp="1"/>
          </p:cNvSpPr>
          <p:nvPr>
            <p:ph type="title"/>
          </p:nvPr>
        </p:nvSpPr>
        <p:spPr/>
        <p:txBody>
          <a:bodyPr/>
          <a:lstStyle/>
          <a:p>
            <a:r>
              <a:rPr lang="pt-BR" dirty="0"/>
              <a:t>Exemplo</a:t>
            </a:r>
          </a:p>
        </p:txBody>
      </p:sp>
      <p:pic>
        <p:nvPicPr>
          <p:cNvPr id="4" name="Imagem 3">
            <a:extLst>
              <a:ext uri="{FF2B5EF4-FFF2-40B4-BE49-F238E27FC236}">
                <a16:creationId xmlns:a16="http://schemas.microsoft.com/office/drawing/2014/main" id="{8EFC1753-7427-46EC-84A8-EA989E3402F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115568" y="1469196"/>
            <a:ext cx="6389861" cy="5192861"/>
          </a:xfrm>
          <a:prstGeom prst="rect">
            <a:avLst/>
          </a:prstGeom>
          <a:ln>
            <a:noFill/>
          </a:ln>
          <a:effectLst>
            <a:outerShdw blurRad="292100" dist="139700" dir="2700000" algn="tl" rotWithShape="0">
              <a:srgbClr val="333333">
                <a:alpha val="65000"/>
              </a:srgbClr>
            </a:outerShdw>
          </a:effectLst>
        </p:spPr>
      </p:pic>
      <p:sp>
        <p:nvSpPr>
          <p:cNvPr id="8" name="CaixaDeTexto 7">
            <a:extLst>
              <a:ext uri="{FF2B5EF4-FFF2-40B4-BE49-F238E27FC236}">
                <a16:creationId xmlns:a16="http://schemas.microsoft.com/office/drawing/2014/main" id="{DBC8F833-A57D-4E26-8802-BA37BDB49006}"/>
              </a:ext>
            </a:extLst>
          </p:cNvPr>
          <p:cNvSpPr txBox="1"/>
          <p:nvPr/>
        </p:nvSpPr>
        <p:spPr>
          <a:xfrm>
            <a:off x="8029303" y="2929601"/>
            <a:ext cx="3849189" cy="2462213"/>
          </a:xfrm>
          <a:prstGeom prst="rect">
            <a:avLst/>
          </a:prstGeom>
          <a:noFill/>
        </p:spPr>
        <p:txBody>
          <a:bodyPr wrap="square">
            <a:spAutoFit/>
          </a:bodyPr>
          <a:lstStyle/>
          <a:p>
            <a:r>
              <a:rPr lang="pt-BR" sz="2800" b="1" dirty="0"/>
              <a:t>Predicados simples</a:t>
            </a:r>
          </a:p>
          <a:p>
            <a:endParaRPr lang="pt-BR" dirty="0"/>
          </a:p>
          <a:p>
            <a:r>
              <a:rPr lang="pt-BR" dirty="0"/>
              <a:t>p1: cargo = “Professor”</a:t>
            </a:r>
          </a:p>
          <a:p>
            <a:r>
              <a:rPr lang="pt-BR" dirty="0"/>
              <a:t>p2: cargo = “Engenheiro”</a:t>
            </a:r>
          </a:p>
          <a:p>
            <a:r>
              <a:rPr lang="pt-BR" dirty="0"/>
              <a:t>p3: cargo = “Programador”</a:t>
            </a:r>
          </a:p>
          <a:p>
            <a:r>
              <a:rPr lang="pt-BR" dirty="0"/>
              <a:t>p4: cargo = “Analista”</a:t>
            </a:r>
          </a:p>
          <a:p>
            <a:r>
              <a:rPr lang="pt-BR" dirty="0"/>
              <a:t>p5: sal ≤ 30000</a:t>
            </a:r>
          </a:p>
          <a:p>
            <a:r>
              <a:rPr lang="pt-BR" dirty="0"/>
              <a:t>p6: sal &gt; 30000 </a:t>
            </a:r>
          </a:p>
        </p:txBody>
      </p:sp>
    </p:spTree>
    <p:extLst>
      <p:ext uri="{BB962C8B-B14F-4D97-AF65-F5344CB8AC3E}">
        <p14:creationId xmlns:p14="http://schemas.microsoft.com/office/powerpoint/2010/main" val="204080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E38CB-B23D-4AD7-A064-965B986CF836}"/>
              </a:ext>
            </a:extLst>
          </p:cNvPr>
          <p:cNvSpPr>
            <a:spLocks noGrp="1"/>
          </p:cNvSpPr>
          <p:nvPr>
            <p:ph type="title"/>
          </p:nvPr>
        </p:nvSpPr>
        <p:spPr/>
        <p:txBody>
          <a:bodyPr>
            <a:normAutofit/>
          </a:bodyPr>
          <a:lstStyle/>
          <a:p>
            <a:r>
              <a:rPr lang="pt-BR" dirty="0"/>
              <a:t>Fragmentação horizontal </a:t>
            </a:r>
          </a:p>
        </p:txBody>
      </p:sp>
      <p:sp>
        <p:nvSpPr>
          <p:cNvPr id="3" name="Espaço Reservado para Conteúdo 2">
            <a:extLst>
              <a:ext uri="{FF2B5EF4-FFF2-40B4-BE49-F238E27FC236}">
                <a16:creationId xmlns:a16="http://schemas.microsoft.com/office/drawing/2014/main" id="{04EAD284-BB58-4E88-AF2A-474FB2302D82}"/>
              </a:ext>
            </a:extLst>
          </p:cNvPr>
          <p:cNvSpPr>
            <a:spLocks noGrp="1"/>
          </p:cNvSpPr>
          <p:nvPr>
            <p:ph idx="1"/>
          </p:nvPr>
        </p:nvSpPr>
        <p:spPr/>
        <p:txBody>
          <a:bodyPr>
            <a:normAutofit/>
          </a:bodyPr>
          <a:lstStyle/>
          <a:p>
            <a:r>
              <a:rPr lang="pt-BR" dirty="0"/>
              <a:t>Alguns </a:t>
            </a:r>
            <a:r>
              <a:rPr lang="pt-BR" b="1" dirty="0"/>
              <a:t>predicados </a:t>
            </a:r>
            <a:r>
              <a:rPr lang="pt-BR" b="1" dirty="0" err="1"/>
              <a:t>minterm</a:t>
            </a:r>
            <a:r>
              <a:rPr lang="pt-BR" b="1" dirty="0"/>
              <a:t> </a:t>
            </a:r>
          </a:p>
          <a:p>
            <a:pPr lvl="1"/>
            <a:r>
              <a:rPr lang="pt-BR" dirty="0"/>
              <a:t>m1: cargo = “Engenheiro” ∧ sal ≤ 30000 </a:t>
            </a:r>
          </a:p>
          <a:p>
            <a:pPr lvl="1"/>
            <a:r>
              <a:rPr lang="pt-BR" dirty="0"/>
              <a:t>m2: cargo = “Engenheiro” ∧ sal &gt; 30000 </a:t>
            </a:r>
          </a:p>
          <a:p>
            <a:pPr lvl="1"/>
            <a:r>
              <a:rPr lang="pt-BR" dirty="0"/>
              <a:t>m3: </a:t>
            </a:r>
            <a:r>
              <a:rPr lang="pt-BR" dirty="0" err="1"/>
              <a:t>not</a:t>
            </a:r>
            <a:r>
              <a:rPr lang="pt-BR" dirty="0"/>
              <a:t> (cargo = “Engenheiro”) ∧ sal ≤ 30000 </a:t>
            </a:r>
          </a:p>
          <a:p>
            <a:pPr lvl="1"/>
            <a:r>
              <a:rPr lang="pt-BR" dirty="0"/>
              <a:t>m4: </a:t>
            </a:r>
            <a:r>
              <a:rPr lang="pt-BR" dirty="0" err="1"/>
              <a:t>not</a:t>
            </a:r>
            <a:r>
              <a:rPr lang="pt-BR" dirty="0"/>
              <a:t> (cargo = “Engenheiro”) ∧ sal &gt; 30000 </a:t>
            </a:r>
          </a:p>
          <a:p>
            <a:pPr lvl="1"/>
            <a:r>
              <a:rPr lang="pt-BR" dirty="0"/>
              <a:t>m5: cargo = “Programador” ∧ sal ≤ 30000 </a:t>
            </a:r>
          </a:p>
          <a:p>
            <a:pPr lvl="1"/>
            <a:r>
              <a:rPr lang="pt-BR" dirty="0"/>
              <a:t>m6: cargo = “Programador” ∧ sal &gt; 30000 </a:t>
            </a:r>
          </a:p>
        </p:txBody>
      </p:sp>
    </p:spTree>
    <p:extLst>
      <p:ext uri="{BB962C8B-B14F-4D97-AF65-F5344CB8AC3E}">
        <p14:creationId xmlns:p14="http://schemas.microsoft.com/office/powerpoint/2010/main" val="364769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2FAC0-EF1D-40E3-9BF1-21054D447D98}"/>
              </a:ext>
            </a:extLst>
          </p:cNvPr>
          <p:cNvSpPr>
            <a:spLocks noGrp="1"/>
          </p:cNvSpPr>
          <p:nvPr>
            <p:ph type="title"/>
          </p:nvPr>
        </p:nvSpPr>
        <p:spPr/>
        <p:txBody>
          <a:bodyPr/>
          <a:lstStyle/>
          <a:p>
            <a:r>
              <a:rPr lang="pt-BR" dirty="0"/>
              <a:t>Fragmentação horizontal </a:t>
            </a:r>
          </a:p>
        </p:txBody>
      </p:sp>
      <p:sp>
        <p:nvSpPr>
          <p:cNvPr id="5" name="CaixaDeTexto 4">
            <a:extLst>
              <a:ext uri="{FF2B5EF4-FFF2-40B4-BE49-F238E27FC236}">
                <a16:creationId xmlns:a16="http://schemas.microsoft.com/office/drawing/2014/main" id="{F733DFAF-36CF-4453-AC40-B10504D8D031}"/>
              </a:ext>
            </a:extLst>
          </p:cNvPr>
          <p:cNvSpPr txBox="1"/>
          <p:nvPr/>
        </p:nvSpPr>
        <p:spPr>
          <a:xfrm>
            <a:off x="178525" y="3470172"/>
            <a:ext cx="3744686"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pt-BR" b="1" dirty="0"/>
              <a:t>Algumas observações:</a:t>
            </a:r>
          </a:p>
          <a:p>
            <a:pPr marL="285750" indent="-285750">
              <a:buFont typeface="Arial" panose="020B0604020202020204" pitchFamily="34" charset="0"/>
              <a:buChar char="•"/>
            </a:pPr>
            <a:r>
              <a:rPr lang="pt-BR" dirty="0"/>
              <a:t>Esses não são todos os </a:t>
            </a:r>
            <a:r>
              <a:rPr lang="pt-BR" b="1" dirty="0"/>
              <a:t>predicados </a:t>
            </a:r>
            <a:r>
              <a:rPr lang="pt-BR" b="1" dirty="0" err="1"/>
              <a:t>minterm</a:t>
            </a:r>
            <a:r>
              <a:rPr lang="pt-BR" b="1" dirty="0"/>
              <a:t> </a:t>
            </a:r>
            <a:r>
              <a:rPr lang="pt-BR" dirty="0"/>
              <a:t>que podem ser definidos; esta é apenas uma amostra representativa </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Alguns predicados podem não ter significado, dada a semântica da relação pagamento</a:t>
            </a:r>
          </a:p>
        </p:txBody>
      </p:sp>
      <p:sp>
        <p:nvSpPr>
          <p:cNvPr id="7" name="CaixaDeTexto 6">
            <a:extLst>
              <a:ext uri="{FF2B5EF4-FFF2-40B4-BE49-F238E27FC236}">
                <a16:creationId xmlns:a16="http://schemas.microsoft.com/office/drawing/2014/main" id="{8F685D1B-F2CB-4D23-AE3D-B6B64F5C8E49}"/>
              </a:ext>
            </a:extLst>
          </p:cNvPr>
          <p:cNvSpPr txBox="1"/>
          <p:nvPr/>
        </p:nvSpPr>
        <p:spPr>
          <a:xfrm>
            <a:off x="4101737" y="2507925"/>
            <a:ext cx="3744686"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pt-BR" b="1" dirty="0"/>
              <a:t>Informações quantitativas sobre aplicativos incluem: </a:t>
            </a:r>
          </a:p>
          <a:p>
            <a:pPr marL="285750" indent="-285750">
              <a:buFont typeface="Arial" panose="020B0604020202020204" pitchFamily="34" charset="0"/>
              <a:buChar char="•"/>
            </a:pPr>
            <a:r>
              <a:rPr lang="pt-BR" dirty="0"/>
              <a:t>Seletividade de </a:t>
            </a:r>
            <a:r>
              <a:rPr lang="pt-BR" dirty="0" err="1"/>
              <a:t>minterm</a:t>
            </a:r>
            <a:r>
              <a:rPr lang="pt-BR" dirty="0"/>
              <a:t>: a quantidade de </a:t>
            </a:r>
            <a:r>
              <a:rPr lang="pt-BR" dirty="0" err="1"/>
              <a:t>tuplas</a:t>
            </a:r>
            <a:r>
              <a:rPr lang="pt-BR" dirty="0"/>
              <a:t> da relação que seria acessada por uma consulta do usuário especificada de acordo com um predicado </a:t>
            </a:r>
            <a:r>
              <a:rPr lang="pt-BR" dirty="0" err="1"/>
              <a:t>minterm</a:t>
            </a:r>
            <a:r>
              <a:rPr lang="pt-BR" dirty="0"/>
              <a:t>. Por exemplo, a seletividade de m</a:t>
            </a:r>
            <a:r>
              <a:rPr lang="pt-BR" baseline="-25000" dirty="0"/>
              <a:t>1</a:t>
            </a:r>
            <a:r>
              <a:rPr lang="pt-BR" dirty="0"/>
              <a:t> é 0 porque não existem </a:t>
            </a:r>
            <a:r>
              <a:rPr lang="pt-BR" dirty="0" err="1"/>
              <a:t>tuplas</a:t>
            </a:r>
            <a:r>
              <a:rPr lang="pt-BR" dirty="0"/>
              <a:t> que satisfazem esse predicado. </a:t>
            </a:r>
          </a:p>
        </p:txBody>
      </p:sp>
      <p:sp>
        <p:nvSpPr>
          <p:cNvPr id="9" name="CaixaDeTexto 8">
            <a:extLst>
              <a:ext uri="{FF2B5EF4-FFF2-40B4-BE49-F238E27FC236}">
                <a16:creationId xmlns:a16="http://schemas.microsoft.com/office/drawing/2014/main" id="{9B8DFE03-6B9F-4B68-8B17-E32E9E9C8AAA}"/>
              </a:ext>
            </a:extLst>
          </p:cNvPr>
          <p:cNvSpPr txBox="1"/>
          <p:nvPr/>
        </p:nvSpPr>
        <p:spPr>
          <a:xfrm>
            <a:off x="8024950" y="1157363"/>
            <a:ext cx="3988525" cy="480131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pt-BR" b="1" dirty="0"/>
              <a:t>Informações quantitativas sobre aplicativos incluem:</a:t>
            </a:r>
          </a:p>
          <a:p>
            <a:pPr marL="285750" indent="-285750">
              <a:buFont typeface="Arial" panose="020B0604020202020204" pitchFamily="34" charset="0"/>
              <a:buChar char="•"/>
            </a:pPr>
            <a:r>
              <a:rPr lang="pt-BR" dirty="0"/>
              <a:t>Frequência de acesso: é a frequência com que os aplicativos do usuário acessam os dados. Se Q={q</a:t>
            </a:r>
            <a:r>
              <a:rPr lang="pt-BR" baseline="-25000" dirty="0"/>
              <a:t>1</a:t>
            </a:r>
            <a:r>
              <a:rPr lang="pt-BR" dirty="0"/>
              <a:t>, q</a:t>
            </a:r>
            <a:r>
              <a:rPr lang="pt-BR" baseline="-25000" dirty="0"/>
              <a:t>2</a:t>
            </a:r>
            <a:r>
              <a:rPr lang="pt-BR" dirty="0"/>
              <a:t>,…, </a:t>
            </a:r>
            <a:r>
              <a:rPr lang="pt-BR" dirty="0" err="1"/>
              <a:t>q</a:t>
            </a:r>
            <a:r>
              <a:rPr lang="pt-BR" baseline="-25000" dirty="0" err="1"/>
              <a:t>n</a:t>
            </a:r>
            <a:r>
              <a:rPr lang="pt-BR" dirty="0"/>
              <a:t>} é um conj. de consultas do usuário, </a:t>
            </a:r>
            <a:r>
              <a:rPr lang="pt-BR" dirty="0" err="1"/>
              <a:t>acc</a:t>
            </a:r>
            <a:r>
              <a:rPr lang="pt-BR" dirty="0"/>
              <a:t>(</a:t>
            </a:r>
            <a:r>
              <a:rPr lang="pt-BR" dirty="0" err="1"/>
              <a:t>q</a:t>
            </a:r>
            <a:r>
              <a:rPr lang="pt-BR" baseline="-25000" dirty="0" err="1"/>
              <a:t>i</a:t>
            </a:r>
            <a:r>
              <a:rPr lang="pt-BR" dirty="0"/>
              <a:t>) indica a frequência de acesso da consulta </a:t>
            </a:r>
            <a:r>
              <a:rPr lang="pt-BR" dirty="0" err="1"/>
              <a:t>qi</a:t>
            </a:r>
            <a:r>
              <a:rPr lang="pt-BR" dirty="0"/>
              <a:t> em determinado período.</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As </a:t>
            </a:r>
            <a:r>
              <a:rPr lang="pt-BR" dirty="0" err="1"/>
              <a:t>fequências</a:t>
            </a:r>
            <a:r>
              <a:rPr lang="pt-BR" dirty="0"/>
              <a:t> de acesso </a:t>
            </a:r>
            <a:r>
              <a:rPr lang="pt-BR" dirty="0" err="1"/>
              <a:t>minterm</a:t>
            </a:r>
            <a:r>
              <a:rPr lang="pt-BR" dirty="0"/>
              <a:t> podem ser determinadas a partir das frequências de consultas. A </a:t>
            </a:r>
            <a:r>
              <a:rPr lang="pt-BR" dirty="0" err="1"/>
              <a:t>fequência</a:t>
            </a:r>
            <a:r>
              <a:rPr lang="pt-BR" dirty="0"/>
              <a:t> de acesso de um </a:t>
            </a:r>
            <a:r>
              <a:rPr lang="pt-BR" dirty="0" err="1"/>
              <a:t>minterm</a:t>
            </a:r>
            <a:r>
              <a:rPr lang="pt-BR" dirty="0"/>
              <a:t> mi é denotada por </a:t>
            </a:r>
            <a:r>
              <a:rPr lang="pt-BR" dirty="0" err="1"/>
              <a:t>acc</a:t>
            </a:r>
            <a:r>
              <a:rPr lang="pt-BR" dirty="0"/>
              <a:t>(m</a:t>
            </a:r>
            <a:r>
              <a:rPr lang="pt-BR" baseline="-25000" dirty="0"/>
              <a:t>i</a:t>
            </a:r>
            <a:r>
              <a:rPr lang="pt-BR" dirty="0"/>
              <a:t>) </a:t>
            </a:r>
          </a:p>
        </p:txBody>
      </p:sp>
    </p:spTree>
    <p:extLst>
      <p:ext uri="{BB962C8B-B14F-4D97-AF65-F5344CB8AC3E}">
        <p14:creationId xmlns:p14="http://schemas.microsoft.com/office/powerpoint/2010/main" val="64432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ídeo 3">
            <a:extLst>
              <a:ext uri="{FF2B5EF4-FFF2-40B4-BE49-F238E27FC236}">
                <a16:creationId xmlns:a16="http://schemas.microsoft.com/office/drawing/2014/main" id="{76BA075B-C450-40E7-B0DE-A97FB655BA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9AE37C1E-CEB7-43AE-B7D0-98DAF0A6F1FD}"/>
              </a:ext>
            </a:extLst>
          </p:cNvPr>
          <p:cNvSpPr>
            <a:spLocks noGrp="1"/>
          </p:cNvSpPr>
          <p:nvPr>
            <p:ph type="subTitle" idx="1"/>
          </p:nvPr>
        </p:nvSpPr>
        <p:spPr>
          <a:xfrm>
            <a:off x="9306232" y="281512"/>
            <a:ext cx="2271251" cy="1001598"/>
          </a:xfrm>
        </p:spPr>
        <p:txBody>
          <a:bodyPr anchor="t">
            <a:normAutofit fontScale="92500"/>
          </a:bodyPr>
          <a:lstStyle/>
          <a:p>
            <a:r>
              <a:rPr lang="pt-BR" sz="4800" dirty="0">
                <a:solidFill>
                  <a:schemeClr val="bg1"/>
                </a:solidFill>
                <a:effectLst>
                  <a:outerShdw blurRad="38100" dist="38100" dir="2700000" algn="tl">
                    <a:srgbClr val="000000">
                      <a:alpha val="43137"/>
                    </a:srgbClr>
                  </a:outerShdw>
                </a:effectLst>
              </a:rPr>
              <a:t>Parte IV</a:t>
            </a:r>
            <a:endParaRPr lang="pt-BR" dirty="0">
              <a:solidFill>
                <a:schemeClr val="bg1"/>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2F1A726-6397-4A35-ABA4-3EFE3DBDB687}"/>
              </a:ext>
            </a:extLst>
          </p:cNvPr>
          <p:cNvSpPr>
            <a:spLocks noGrp="1"/>
          </p:cNvSpPr>
          <p:nvPr>
            <p:ph type="ctrTitle"/>
          </p:nvPr>
        </p:nvSpPr>
        <p:spPr>
          <a:xfrm>
            <a:off x="321733" y="2306963"/>
            <a:ext cx="11545482" cy="3670255"/>
          </a:xfrm>
        </p:spPr>
        <p:txBody>
          <a:bodyPr anchor="b">
            <a:normAutofit/>
          </a:bodyPr>
          <a:lstStyle/>
          <a:p>
            <a:r>
              <a:rPr lang="pt-BR" sz="11500" dirty="0">
                <a:solidFill>
                  <a:schemeClr val="bg1"/>
                </a:solidFill>
                <a:effectLst>
                  <a:outerShdw blurRad="38100" dist="38100" dir="2700000" algn="tl">
                    <a:srgbClr val="000000">
                      <a:alpha val="43137"/>
                    </a:srgbClr>
                  </a:outerShdw>
                </a:effectLst>
              </a:rPr>
              <a:t>BD III</a:t>
            </a:r>
            <a:br>
              <a:rPr lang="pt-BR" sz="11500" dirty="0">
                <a:solidFill>
                  <a:schemeClr val="bg1"/>
                </a:solidFill>
                <a:effectLst>
                  <a:outerShdw blurRad="38100" dist="38100" dir="2700000" algn="tl">
                    <a:srgbClr val="000000">
                      <a:alpha val="43137"/>
                    </a:srgbClr>
                  </a:outerShdw>
                </a:effectLst>
              </a:rPr>
            </a:br>
            <a:r>
              <a:rPr lang="pt-BR" sz="4800" dirty="0">
                <a:solidFill>
                  <a:schemeClr val="bg1"/>
                </a:solidFill>
                <a:effectLst>
                  <a:outerShdw blurRad="38100" dist="38100" dir="2700000" algn="tl">
                    <a:srgbClr val="000000">
                      <a:alpha val="43137"/>
                    </a:srgbClr>
                  </a:outerShdw>
                </a:effectLst>
              </a:rPr>
              <a:t>Prof. Sérgio Serra</a:t>
            </a:r>
            <a:br>
              <a:rPr lang="pt-BR" sz="4800" dirty="0">
                <a:solidFill>
                  <a:schemeClr val="bg1"/>
                </a:solidFill>
                <a:effectLst>
                  <a:outerShdw blurRad="38100" dist="38100" dir="2700000" algn="tl">
                    <a:srgbClr val="000000">
                      <a:alpha val="43137"/>
                    </a:srgbClr>
                  </a:outerShdw>
                </a:effectLst>
              </a:rPr>
            </a:br>
            <a:r>
              <a:rPr lang="pt-BR" sz="4800" dirty="0">
                <a:solidFill>
                  <a:schemeClr val="bg1"/>
                </a:solidFill>
                <a:effectLst>
                  <a:outerShdw blurRad="38100" dist="38100" dir="2700000" algn="tl">
                    <a:srgbClr val="000000">
                      <a:alpha val="43137"/>
                    </a:srgbClr>
                  </a:outerShdw>
                </a:effectLst>
              </a:rPr>
              <a:t>UFRRJ – Sistemas de Informação</a:t>
            </a:r>
            <a:br>
              <a:rPr lang="pt-BR" sz="4800" dirty="0">
                <a:solidFill>
                  <a:schemeClr val="bg1"/>
                </a:solidFill>
                <a:effectLst>
                  <a:outerShdw blurRad="38100" dist="38100" dir="2700000" algn="tl">
                    <a:srgbClr val="000000">
                      <a:alpha val="43137"/>
                    </a:srgbClr>
                  </a:outerShdw>
                </a:effectLst>
              </a:rPr>
            </a:br>
            <a:r>
              <a:rPr lang="pt-BR" sz="4800" dirty="0">
                <a:solidFill>
                  <a:schemeClr val="bg1"/>
                </a:solidFill>
                <a:effectLst>
                  <a:outerShdw blurRad="38100" dist="38100" dir="2700000" algn="tl">
                    <a:srgbClr val="000000">
                      <a:alpha val="43137"/>
                    </a:srgbClr>
                  </a:outerShdw>
                </a:effectLst>
              </a:rPr>
              <a:t>2020.5</a:t>
            </a:r>
            <a:endParaRPr lang="pt-BR" sz="11500" dirty="0">
              <a:solidFill>
                <a:schemeClr val="bg1"/>
              </a:solidFill>
              <a:effectLst>
                <a:outerShdw blurRad="38100" dist="38100" dir="2700000" algn="tl">
                  <a:srgbClr val="000000">
                    <a:alpha val="43137"/>
                  </a:srgbClr>
                </a:outerShdw>
              </a:effectLst>
            </a:endParaRPr>
          </a:p>
        </p:txBody>
      </p:sp>
      <p:pic>
        <p:nvPicPr>
          <p:cNvPr id="5" name="Picture 2">
            <a:extLst>
              <a:ext uri="{FF2B5EF4-FFF2-40B4-BE49-F238E27FC236}">
                <a16:creationId xmlns:a16="http://schemas.microsoft.com/office/drawing/2014/main" id="{ECC3F08A-826B-4291-8C3C-8DEE35241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8372" y="6338589"/>
            <a:ext cx="1242529" cy="43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C12C4E-992D-4D56-8161-5620E341F1E6}"/>
              </a:ext>
            </a:extLst>
          </p:cNvPr>
          <p:cNvSpPr>
            <a:spLocks noGrp="1"/>
          </p:cNvSpPr>
          <p:nvPr>
            <p:ph type="title"/>
          </p:nvPr>
        </p:nvSpPr>
        <p:spPr/>
        <p:txBody>
          <a:bodyPr/>
          <a:lstStyle/>
          <a:p>
            <a:r>
              <a:rPr lang="pt-BR" dirty="0"/>
              <a:t>Fragmentação horizontal primária</a:t>
            </a:r>
          </a:p>
        </p:txBody>
      </p:sp>
      <p:sp>
        <p:nvSpPr>
          <p:cNvPr id="3" name="Espaço Reservado para Conteúdo 2">
            <a:extLst>
              <a:ext uri="{FF2B5EF4-FFF2-40B4-BE49-F238E27FC236}">
                <a16:creationId xmlns:a16="http://schemas.microsoft.com/office/drawing/2014/main" id="{4536E38D-A2DB-4EEA-902B-3E376173C77B}"/>
              </a:ext>
            </a:extLst>
          </p:cNvPr>
          <p:cNvSpPr>
            <a:spLocks noGrp="1"/>
          </p:cNvSpPr>
          <p:nvPr>
            <p:ph idx="1"/>
          </p:nvPr>
        </p:nvSpPr>
        <p:spPr/>
        <p:txBody>
          <a:bodyPr>
            <a:normAutofit fontScale="92500" lnSpcReduction="10000"/>
          </a:bodyPr>
          <a:lstStyle/>
          <a:p>
            <a:r>
              <a:rPr lang="pt-BR" dirty="0"/>
              <a:t>É definida por uma operação de seleção sobre as relações proprietárias de um esquema do banco de dados </a:t>
            </a:r>
          </a:p>
          <a:p>
            <a:r>
              <a:rPr lang="pt-BR" dirty="0"/>
              <a:t>Dada a relação R, seus fragmentos horizontais são determinados por: </a:t>
            </a:r>
          </a:p>
          <a:p>
            <a:pPr lvl="1"/>
            <a:r>
              <a:rPr lang="pt-BR" dirty="0"/>
              <a:t>Ri - </a:t>
            </a:r>
            <a:r>
              <a:rPr lang="pt-BR" dirty="0" err="1"/>
              <a:t>σ</a:t>
            </a:r>
            <a:r>
              <a:rPr lang="pt-BR" baseline="-25000" dirty="0" err="1"/>
              <a:t>Fi</a:t>
            </a:r>
            <a:r>
              <a:rPr lang="pt-BR" dirty="0"/>
              <a:t>(R), 1 ≤ i ≤ w </a:t>
            </a:r>
          </a:p>
          <a:p>
            <a:pPr lvl="1"/>
            <a:r>
              <a:rPr lang="pt-BR" dirty="0"/>
              <a:t>Se </a:t>
            </a:r>
            <a:r>
              <a:rPr lang="pt-BR" dirty="0" err="1"/>
              <a:t>F</a:t>
            </a:r>
            <a:r>
              <a:rPr lang="pt-BR" baseline="-25000" dirty="0" err="1"/>
              <a:t>i</a:t>
            </a:r>
            <a:r>
              <a:rPr lang="pt-BR" dirty="0"/>
              <a:t> está em forma normal conjuntiva então é um predicado </a:t>
            </a:r>
            <a:r>
              <a:rPr lang="pt-BR" dirty="0" err="1"/>
              <a:t>minterm</a:t>
            </a:r>
            <a:r>
              <a:rPr lang="pt-BR" dirty="0"/>
              <a:t>(m</a:t>
            </a:r>
            <a:r>
              <a:rPr lang="pt-BR" baseline="-25000" dirty="0"/>
              <a:t>i</a:t>
            </a:r>
            <a:r>
              <a:rPr lang="pt-BR" dirty="0"/>
              <a:t>) </a:t>
            </a:r>
          </a:p>
          <a:p>
            <a:pPr lvl="2"/>
            <a:r>
              <a:rPr lang="pt-BR" dirty="0"/>
              <a:t>os algoritmos de fragmentação horizontal geralmente consideram </a:t>
            </a:r>
            <a:r>
              <a:rPr lang="pt-BR" dirty="0" err="1"/>
              <a:t>F</a:t>
            </a:r>
            <a:r>
              <a:rPr lang="pt-BR" baseline="-25000" dirty="0" err="1"/>
              <a:t>i</a:t>
            </a:r>
            <a:r>
              <a:rPr lang="pt-BR" dirty="0"/>
              <a:t> como sendo um </a:t>
            </a:r>
            <a:r>
              <a:rPr lang="pt-BR" b="1" dirty="0"/>
              <a:t>predicado </a:t>
            </a:r>
            <a:r>
              <a:rPr lang="pt-BR" b="1" dirty="0" err="1"/>
              <a:t>minterm</a:t>
            </a:r>
            <a:endParaRPr lang="pt-BR" b="1" dirty="0"/>
          </a:p>
        </p:txBody>
      </p:sp>
    </p:spTree>
    <p:extLst>
      <p:ext uri="{BB962C8B-B14F-4D97-AF65-F5344CB8AC3E}">
        <p14:creationId xmlns:p14="http://schemas.microsoft.com/office/powerpoint/2010/main" val="1029250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B06B0-1F38-4F94-B011-607896BF3DD7}"/>
              </a:ext>
            </a:extLst>
          </p:cNvPr>
          <p:cNvSpPr>
            <a:spLocks noGrp="1"/>
          </p:cNvSpPr>
          <p:nvPr>
            <p:ph type="title"/>
          </p:nvPr>
        </p:nvSpPr>
        <p:spPr/>
        <p:txBody>
          <a:bodyPr/>
          <a:lstStyle/>
          <a:p>
            <a:r>
              <a:rPr lang="pt-BR" dirty="0"/>
              <a:t>Fragmentação horizontal primária</a:t>
            </a:r>
          </a:p>
        </p:txBody>
      </p:sp>
      <p:sp>
        <p:nvSpPr>
          <p:cNvPr id="3" name="Espaço Reservado para Conteúdo 2">
            <a:extLst>
              <a:ext uri="{FF2B5EF4-FFF2-40B4-BE49-F238E27FC236}">
                <a16:creationId xmlns:a16="http://schemas.microsoft.com/office/drawing/2014/main" id="{012A6CDE-1BBE-4C85-97FA-396C66C46103}"/>
              </a:ext>
            </a:extLst>
          </p:cNvPr>
          <p:cNvSpPr>
            <a:spLocks noGrp="1"/>
          </p:cNvSpPr>
          <p:nvPr>
            <p:ph idx="1"/>
          </p:nvPr>
        </p:nvSpPr>
        <p:spPr/>
        <p:txBody>
          <a:bodyPr/>
          <a:lstStyle/>
          <a:p>
            <a:r>
              <a:rPr lang="pt-BR" b="1" dirty="0"/>
              <a:t>Exemplo</a:t>
            </a:r>
            <a:r>
              <a:rPr lang="pt-BR" dirty="0"/>
              <a:t>: </a:t>
            </a:r>
          </a:p>
          <a:p>
            <a:pPr lvl="1"/>
            <a:r>
              <a:rPr lang="pt-BR" dirty="0"/>
              <a:t>Decomposição da relação </a:t>
            </a:r>
            <a:r>
              <a:rPr lang="pt-BR" b="1" dirty="0"/>
              <a:t>Projeto</a:t>
            </a:r>
            <a:r>
              <a:rPr lang="pt-BR" dirty="0"/>
              <a:t> em Projeto1 e Projeto2</a:t>
            </a:r>
          </a:p>
          <a:p>
            <a:pPr lvl="2"/>
            <a:r>
              <a:rPr lang="pt-BR" dirty="0"/>
              <a:t>Projeto1 = </a:t>
            </a:r>
            <a:r>
              <a:rPr lang="pt-BR" sz="2800" dirty="0" err="1"/>
              <a:t>σ</a:t>
            </a:r>
            <a:r>
              <a:rPr lang="pt-BR" baseline="-25000" dirty="0" err="1"/>
              <a:t>orçamento</a:t>
            </a:r>
            <a:r>
              <a:rPr lang="pt-BR" baseline="-25000" dirty="0"/>
              <a:t> ≤ 200000</a:t>
            </a:r>
            <a:r>
              <a:rPr lang="pt-BR" dirty="0"/>
              <a:t>(Projeto) </a:t>
            </a:r>
          </a:p>
          <a:p>
            <a:pPr lvl="2"/>
            <a:r>
              <a:rPr lang="pt-BR" dirty="0"/>
              <a:t>Projeto2 = </a:t>
            </a:r>
            <a:r>
              <a:rPr lang="pt-BR" sz="2800" dirty="0" err="1"/>
              <a:t>σ</a:t>
            </a:r>
            <a:r>
              <a:rPr lang="pt-BR" baseline="-25000" dirty="0" err="1"/>
              <a:t>orçamento</a:t>
            </a:r>
            <a:r>
              <a:rPr lang="pt-BR" baseline="-25000" dirty="0"/>
              <a:t> &gt; 200000</a:t>
            </a:r>
            <a:r>
              <a:rPr lang="pt-BR" dirty="0"/>
              <a:t>(Projeto) </a:t>
            </a:r>
          </a:p>
        </p:txBody>
      </p:sp>
      <p:pic>
        <p:nvPicPr>
          <p:cNvPr id="5" name="Imagem 4">
            <a:extLst>
              <a:ext uri="{FF2B5EF4-FFF2-40B4-BE49-F238E27FC236}">
                <a16:creationId xmlns:a16="http://schemas.microsoft.com/office/drawing/2014/main" id="{C3A61588-D08B-4167-8CF8-776A716CE18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62618" r="40916"/>
          <a:stretch/>
        </p:blipFill>
        <p:spPr>
          <a:xfrm>
            <a:off x="7504399" y="4006653"/>
            <a:ext cx="4478496" cy="2302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415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1C10-E6E3-4800-8D5E-A1AA0EF5F29F}"/>
              </a:ext>
            </a:extLst>
          </p:cNvPr>
          <p:cNvSpPr>
            <a:spLocks noGrp="1"/>
          </p:cNvSpPr>
          <p:nvPr>
            <p:ph type="title"/>
          </p:nvPr>
        </p:nvSpPr>
        <p:spPr/>
        <p:txBody>
          <a:bodyPr>
            <a:normAutofit fontScale="90000"/>
          </a:bodyPr>
          <a:lstStyle/>
          <a:p>
            <a:r>
              <a:rPr lang="pt-BR" dirty="0"/>
              <a:t>Fragmentação horizontal primária - ALGORITMO</a:t>
            </a:r>
          </a:p>
        </p:txBody>
      </p:sp>
      <p:sp>
        <p:nvSpPr>
          <p:cNvPr id="3" name="Espaço Reservado para Conteúdo 2">
            <a:extLst>
              <a:ext uri="{FF2B5EF4-FFF2-40B4-BE49-F238E27FC236}">
                <a16:creationId xmlns:a16="http://schemas.microsoft.com/office/drawing/2014/main" id="{8ECC20DE-3CF6-4CCA-A601-2357B1DCD3E8}"/>
              </a:ext>
            </a:extLst>
          </p:cNvPr>
          <p:cNvSpPr>
            <a:spLocks noGrp="1"/>
          </p:cNvSpPr>
          <p:nvPr>
            <p:ph idx="1"/>
          </p:nvPr>
        </p:nvSpPr>
        <p:spPr/>
        <p:txBody>
          <a:bodyPr/>
          <a:lstStyle/>
          <a:p>
            <a:r>
              <a:rPr lang="pt-BR" b="1" dirty="0"/>
              <a:t>Entrada: </a:t>
            </a:r>
            <a:r>
              <a:rPr lang="pt-BR" dirty="0"/>
              <a:t>Uma relação R, o conjunto de predicados simples </a:t>
            </a:r>
            <a:r>
              <a:rPr lang="pt-BR" dirty="0" err="1"/>
              <a:t>Pr</a:t>
            </a:r>
            <a:r>
              <a:rPr lang="pt-BR" dirty="0"/>
              <a:t> </a:t>
            </a:r>
          </a:p>
          <a:p>
            <a:r>
              <a:rPr lang="pt-BR" b="1" dirty="0"/>
              <a:t>Saída: </a:t>
            </a:r>
            <a:r>
              <a:rPr lang="pt-BR" dirty="0"/>
              <a:t>O conjunto de fragmentos de R = {R</a:t>
            </a:r>
            <a:r>
              <a:rPr lang="pt-BR" baseline="-25000" dirty="0"/>
              <a:t>1</a:t>
            </a:r>
            <a:r>
              <a:rPr lang="pt-BR" dirty="0"/>
              <a:t>, R</a:t>
            </a:r>
            <a:r>
              <a:rPr lang="pt-BR" baseline="-25000" dirty="0"/>
              <a:t>2</a:t>
            </a:r>
            <a:r>
              <a:rPr lang="pt-BR" dirty="0"/>
              <a:t>,...,</a:t>
            </a:r>
            <a:r>
              <a:rPr lang="pt-BR" dirty="0" err="1"/>
              <a:t>R</a:t>
            </a:r>
            <a:r>
              <a:rPr lang="pt-BR" baseline="-25000" dirty="0" err="1"/>
              <a:t>w</a:t>
            </a:r>
            <a:r>
              <a:rPr lang="pt-BR" dirty="0"/>
              <a:t>} que obedecem as regras de correção da fragmentação </a:t>
            </a:r>
          </a:p>
          <a:p>
            <a:pPr lvl="1"/>
            <a:r>
              <a:rPr lang="pt-BR" dirty="0"/>
              <a:t>Sendo que : </a:t>
            </a:r>
          </a:p>
          <a:p>
            <a:pPr lvl="1"/>
            <a:r>
              <a:rPr lang="pt-BR" dirty="0" err="1"/>
              <a:t>Pr</a:t>
            </a:r>
            <a:r>
              <a:rPr lang="pt-BR" dirty="0"/>
              <a:t> deve ser </a:t>
            </a:r>
            <a:r>
              <a:rPr lang="pt-BR" b="1" dirty="0"/>
              <a:t>completo</a:t>
            </a:r>
            <a:r>
              <a:rPr lang="pt-BR" dirty="0"/>
              <a:t> </a:t>
            </a:r>
          </a:p>
          <a:p>
            <a:pPr lvl="1"/>
            <a:r>
              <a:rPr lang="pt-BR" dirty="0" err="1"/>
              <a:t>Pr</a:t>
            </a:r>
            <a:r>
              <a:rPr lang="pt-BR" dirty="0"/>
              <a:t> deve ser </a:t>
            </a:r>
            <a:r>
              <a:rPr lang="pt-BR" b="1" dirty="0"/>
              <a:t>mínimo</a:t>
            </a:r>
          </a:p>
        </p:txBody>
      </p:sp>
    </p:spTree>
    <p:extLst>
      <p:ext uri="{BB962C8B-B14F-4D97-AF65-F5344CB8AC3E}">
        <p14:creationId xmlns:p14="http://schemas.microsoft.com/office/powerpoint/2010/main" val="190424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3B930-8900-47EE-B0F3-5BBB9B375343}"/>
              </a:ext>
            </a:extLst>
          </p:cNvPr>
          <p:cNvSpPr>
            <a:spLocks noGrp="1"/>
          </p:cNvSpPr>
          <p:nvPr>
            <p:ph type="title"/>
          </p:nvPr>
        </p:nvSpPr>
        <p:spPr/>
        <p:txBody>
          <a:bodyPr>
            <a:normAutofit fontScale="90000"/>
          </a:bodyPr>
          <a:lstStyle/>
          <a:p>
            <a:r>
              <a:rPr lang="pt-BR" dirty="0"/>
              <a:t>Fragmentação horizontal – Completeza de predicados simples </a:t>
            </a:r>
          </a:p>
        </p:txBody>
      </p:sp>
      <p:sp>
        <p:nvSpPr>
          <p:cNvPr id="3" name="Espaço Reservado para Conteúdo 2">
            <a:extLst>
              <a:ext uri="{FF2B5EF4-FFF2-40B4-BE49-F238E27FC236}">
                <a16:creationId xmlns:a16="http://schemas.microsoft.com/office/drawing/2014/main" id="{3DF7CB3C-CB88-4BF2-BDF0-E684FC0768D9}"/>
              </a:ext>
            </a:extLst>
          </p:cNvPr>
          <p:cNvSpPr>
            <a:spLocks noGrp="1"/>
          </p:cNvSpPr>
          <p:nvPr>
            <p:ph idx="1"/>
          </p:nvPr>
        </p:nvSpPr>
        <p:spPr/>
        <p:txBody>
          <a:bodyPr/>
          <a:lstStyle/>
          <a:p>
            <a:r>
              <a:rPr lang="pt-BR" dirty="0"/>
              <a:t>Um conjunto de predicados simples </a:t>
            </a:r>
            <a:r>
              <a:rPr lang="pt-BR" dirty="0" err="1"/>
              <a:t>Pr</a:t>
            </a:r>
            <a:r>
              <a:rPr lang="pt-BR" dirty="0"/>
              <a:t> é considerado </a:t>
            </a:r>
            <a:r>
              <a:rPr lang="pt-BR" b="1" dirty="0"/>
              <a:t>completo</a:t>
            </a:r>
            <a:r>
              <a:rPr lang="pt-BR" dirty="0"/>
              <a:t> se e somente se existe uma probabilidade igual de acesso de cada aplicativo a qualquer </a:t>
            </a:r>
            <a:r>
              <a:rPr lang="pt-BR" dirty="0" err="1"/>
              <a:t>tupla</a:t>
            </a:r>
            <a:r>
              <a:rPr lang="pt-BR" dirty="0"/>
              <a:t> pertencente a qualquer fragmento </a:t>
            </a:r>
            <a:r>
              <a:rPr lang="pt-BR" b="1" dirty="0" err="1"/>
              <a:t>minterm</a:t>
            </a:r>
            <a:r>
              <a:rPr lang="pt-BR" dirty="0"/>
              <a:t> definido de acordo com </a:t>
            </a:r>
            <a:r>
              <a:rPr lang="pt-BR" dirty="0" err="1"/>
              <a:t>Pr</a:t>
            </a:r>
            <a:endParaRPr lang="pt-BR" dirty="0"/>
          </a:p>
          <a:p>
            <a:r>
              <a:rPr lang="pt-BR" dirty="0"/>
              <a:t> Cada </a:t>
            </a:r>
            <a:r>
              <a:rPr lang="pt-BR" dirty="0" err="1"/>
              <a:t>tupla</a:t>
            </a:r>
            <a:r>
              <a:rPr lang="pt-BR" dirty="0"/>
              <a:t> tem igual probabilidade de ser acessada dentro de um fragmento </a:t>
            </a:r>
          </a:p>
        </p:txBody>
      </p:sp>
    </p:spTree>
    <p:extLst>
      <p:ext uri="{BB962C8B-B14F-4D97-AF65-F5344CB8AC3E}">
        <p14:creationId xmlns:p14="http://schemas.microsoft.com/office/powerpoint/2010/main" val="258949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9F8B5-132E-40F9-B5DF-551B62E3D205}"/>
              </a:ext>
            </a:extLst>
          </p:cNvPr>
          <p:cNvSpPr>
            <a:spLocks noGrp="1"/>
          </p:cNvSpPr>
          <p:nvPr>
            <p:ph type="title"/>
          </p:nvPr>
        </p:nvSpPr>
        <p:spPr/>
        <p:txBody>
          <a:bodyPr>
            <a:normAutofit fontScale="90000"/>
          </a:bodyPr>
          <a:lstStyle/>
          <a:p>
            <a:r>
              <a:rPr lang="pt-BR" dirty="0"/>
              <a:t>Fragmentação horizontal – Completeza de predicados simples </a:t>
            </a:r>
          </a:p>
        </p:txBody>
      </p:sp>
      <p:sp>
        <p:nvSpPr>
          <p:cNvPr id="3" name="Espaço Reservado para Conteúdo 2">
            <a:extLst>
              <a:ext uri="{FF2B5EF4-FFF2-40B4-BE49-F238E27FC236}">
                <a16:creationId xmlns:a16="http://schemas.microsoft.com/office/drawing/2014/main" id="{4801A642-366D-4E81-B5FA-235B97987EDC}"/>
              </a:ext>
            </a:extLst>
          </p:cNvPr>
          <p:cNvSpPr>
            <a:spLocks noGrp="1"/>
          </p:cNvSpPr>
          <p:nvPr>
            <p:ph idx="1"/>
          </p:nvPr>
        </p:nvSpPr>
        <p:spPr/>
        <p:txBody>
          <a:bodyPr/>
          <a:lstStyle/>
          <a:p>
            <a:r>
              <a:rPr lang="pt-BR" dirty="0"/>
              <a:t>Vamos fazer um </a:t>
            </a:r>
            <a:r>
              <a:rPr lang="pt-BR" b="1" dirty="0"/>
              <a:t>exemplo</a:t>
            </a:r>
            <a:r>
              <a:rPr lang="pt-BR" dirty="0"/>
              <a:t>: </a:t>
            </a:r>
          </a:p>
          <a:p>
            <a:pPr lvl="1"/>
            <a:r>
              <a:rPr lang="pt-BR" dirty="0"/>
              <a:t>Considere que a relação </a:t>
            </a:r>
            <a:r>
              <a:rPr lang="pt-BR" b="1" dirty="0"/>
              <a:t>Projeto (PNO, </a:t>
            </a:r>
            <a:r>
              <a:rPr lang="pt-BR" b="1" dirty="0" err="1"/>
              <a:t>PNome</a:t>
            </a:r>
            <a:r>
              <a:rPr lang="pt-BR" b="1" dirty="0"/>
              <a:t>, Orçamento, </a:t>
            </a:r>
            <a:r>
              <a:rPr lang="pt-BR" b="1" dirty="0" err="1"/>
              <a:t>Loc</a:t>
            </a:r>
            <a:r>
              <a:rPr lang="pt-BR" b="1" dirty="0"/>
              <a:t>) </a:t>
            </a:r>
            <a:r>
              <a:rPr lang="pt-BR" dirty="0"/>
              <a:t>tem 2 aplicações definidas sobre ela: </a:t>
            </a:r>
          </a:p>
          <a:p>
            <a:pPr lvl="1"/>
            <a:r>
              <a:rPr lang="pt-BR" dirty="0"/>
              <a:t>(1) Encontre os orçamentos dos projetos de cada localidade</a:t>
            </a:r>
          </a:p>
          <a:p>
            <a:pPr lvl="1"/>
            <a:r>
              <a:rPr lang="pt-BR" dirty="0"/>
              <a:t>(2) Encontre os projetos com orçamento &lt; 200000</a:t>
            </a:r>
          </a:p>
        </p:txBody>
      </p:sp>
      <p:pic>
        <p:nvPicPr>
          <p:cNvPr id="5" name="Imagem 4">
            <a:extLst>
              <a:ext uri="{FF2B5EF4-FFF2-40B4-BE49-F238E27FC236}">
                <a16:creationId xmlns:a16="http://schemas.microsoft.com/office/drawing/2014/main" id="{622F203C-EFDB-4268-BC7A-0B5A67D8AC5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62618" r="40916"/>
          <a:stretch/>
        </p:blipFill>
        <p:spPr>
          <a:xfrm>
            <a:off x="8537943" y="5002244"/>
            <a:ext cx="3327993" cy="17111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47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66B99-E0E4-4907-BF78-FA598DDE63E9}"/>
              </a:ext>
            </a:extLst>
          </p:cNvPr>
          <p:cNvSpPr>
            <a:spLocks noGrp="1"/>
          </p:cNvSpPr>
          <p:nvPr>
            <p:ph type="title"/>
          </p:nvPr>
        </p:nvSpPr>
        <p:spPr/>
        <p:txBody>
          <a:bodyPr>
            <a:normAutofit fontScale="90000"/>
          </a:bodyPr>
          <a:lstStyle/>
          <a:p>
            <a:r>
              <a:rPr lang="pt-BR" dirty="0"/>
              <a:t>Fragmentação horizontal – Completeza de predicados simples </a:t>
            </a:r>
          </a:p>
        </p:txBody>
      </p:sp>
      <p:sp>
        <p:nvSpPr>
          <p:cNvPr id="3" name="Espaço Reservado para Conteúdo 2">
            <a:extLst>
              <a:ext uri="{FF2B5EF4-FFF2-40B4-BE49-F238E27FC236}">
                <a16:creationId xmlns:a16="http://schemas.microsoft.com/office/drawing/2014/main" id="{B3556B10-782F-41D5-B204-19D2A35C23BF}"/>
              </a:ext>
            </a:extLst>
          </p:cNvPr>
          <p:cNvSpPr>
            <a:spLocks noGrp="1"/>
          </p:cNvSpPr>
          <p:nvPr>
            <p:ph idx="1"/>
          </p:nvPr>
        </p:nvSpPr>
        <p:spPr/>
        <p:txBody>
          <a:bodyPr/>
          <a:lstStyle/>
          <a:p>
            <a:r>
              <a:rPr lang="pt-BR" dirty="0"/>
              <a:t>De acordo com (1), temos:  </a:t>
            </a:r>
            <a:r>
              <a:rPr lang="pt-BR" dirty="0" err="1"/>
              <a:t>Pr</a:t>
            </a:r>
            <a:r>
              <a:rPr lang="pt-BR" dirty="0"/>
              <a:t> = {</a:t>
            </a:r>
            <a:r>
              <a:rPr lang="pt-BR" dirty="0" err="1"/>
              <a:t>Loc</a:t>
            </a:r>
            <a:r>
              <a:rPr lang="pt-BR" dirty="0"/>
              <a:t> = “Montreal” ,</a:t>
            </a:r>
            <a:r>
              <a:rPr lang="pt-BR" dirty="0" err="1"/>
              <a:t>Loc</a:t>
            </a:r>
            <a:r>
              <a:rPr lang="pt-BR" dirty="0"/>
              <a:t> = “New York”, </a:t>
            </a:r>
            <a:r>
              <a:rPr lang="pt-BR" dirty="0" err="1"/>
              <a:t>Loc</a:t>
            </a:r>
            <a:r>
              <a:rPr lang="pt-BR" dirty="0"/>
              <a:t> = “Paris”} </a:t>
            </a:r>
          </a:p>
          <a:p>
            <a:r>
              <a:rPr lang="pt-BR" b="1" dirty="0" err="1"/>
              <a:t>Pr</a:t>
            </a:r>
            <a:r>
              <a:rPr lang="pt-BR" b="1" dirty="0"/>
              <a:t> não é completo com respeito a (2), </a:t>
            </a:r>
            <a:r>
              <a:rPr lang="pt-BR" dirty="0"/>
              <a:t>pois dentro de um mesmo fragmento uma </a:t>
            </a:r>
            <a:r>
              <a:rPr lang="pt-BR" dirty="0" err="1"/>
              <a:t>tupla</a:t>
            </a:r>
            <a:r>
              <a:rPr lang="pt-BR" dirty="0"/>
              <a:t> terá maior probabilidade de ser acessada do que outra</a:t>
            </a:r>
          </a:p>
        </p:txBody>
      </p:sp>
      <p:pic>
        <p:nvPicPr>
          <p:cNvPr id="4" name="Imagem 3">
            <a:extLst>
              <a:ext uri="{FF2B5EF4-FFF2-40B4-BE49-F238E27FC236}">
                <a16:creationId xmlns:a16="http://schemas.microsoft.com/office/drawing/2014/main" id="{F5420E41-5C1B-49B5-AE62-A3849C1601F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982156" y="4593735"/>
            <a:ext cx="5301539" cy="2177057"/>
          </a:xfrm>
          <a:prstGeom prst="rect">
            <a:avLst/>
          </a:prstGeom>
        </p:spPr>
      </p:pic>
    </p:spTree>
    <p:extLst>
      <p:ext uri="{BB962C8B-B14F-4D97-AF65-F5344CB8AC3E}">
        <p14:creationId xmlns:p14="http://schemas.microsoft.com/office/powerpoint/2010/main" val="191515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2181815-8A3E-4DE5-AF18-98564A25C07E}"/>
              </a:ext>
            </a:extLst>
          </p:cNvPr>
          <p:cNvSpPr/>
          <p:nvPr/>
        </p:nvSpPr>
        <p:spPr>
          <a:xfrm>
            <a:off x="913550" y="4106091"/>
            <a:ext cx="10675938" cy="2203269"/>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89BCA20-8A1D-48EB-84A7-F805E595D5EA}"/>
              </a:ext>
            </a:extLst>
          </p:cNvPr>
          <p:cNvSpPr>
            <a:spLocks noGrp="1"/>
          </p:cNvSpPr>
          <p:nvPr>
            <p:ph type="title"/>
          </p:nvPr>
        </p:nvSpPr>
        <p:spPr/>
        <p:txBody>
          <a:bodyPr>
            <a:normAutofit fontScale="90000"/>
          </a:bodyPr>
          <a:lstStyle/>
          <a:p>
            <a:r>
              <a:rPr lang="pt-BR" dirty="0"/>
              <a:t>Fragmentação horizontal – Completeza de predicados simples </a:t>
            </a:r>
          </a:p>
        </p:txBody>
      </p:sp>
      <p:sp>
        <p:nvSpPr>
          <p:cNvPr id="3" name="Espaço Reservado para Conteúdo 2">
            <a:extLst>
              <a:ext uri="{FF2B5EF4-FFF2-40B4-BE49-F238E27FC236}">
                <a16:creationId xmlns:a16="http://schemas.microsoft.com/office/drawing/2014/main" id="{363224B3-1757-48CF-8570-91702ECD56B7}"/>
              </a:ext>
            </a:extLst>
          </p:cNvPr>
          <p:cNvSpPr>
            <a:spLocks noGrp="1"/>
          </p:cNvSpPr>
          <p:nvPr>
            <p:ph idx="1"/>
          </p:nvPr>
        </p:nvSpPr>
        <p:spPr>
          <a:xfrm>
            <a:off x="1338852" y="2232518"/>
            <a:ext cx="10168128" cy="4231120"/>
          </a:xfrm>
        </p:spPr>
        <p:txBody>
          <a:bodyPr>
            <a:normAutofit fontScale="77500" lnSpcReduction="20000"/>
          </a:bodyPr>
          <a:lstStyle/>
          <a:p>
            <a:r>
              <a:rPr lang="pt-BR" dirty="0"/>
              <a:t>Modifique </a:t>
            </a:r>
          </a:p>
          <a:p>
            <a:pPr lvl="1"/>
            <a:r>
              <a:rPr lang="pt-BR" dirty="0" err="1"/>
              <a:t>Pr</a:t>
            </a:r>
            <a:r>
              <a:rPr lang="pt-BR" dirty="0"/>
              <a:t> ={</a:t>
            </a:r>
            <a:r>
              <a:rPr lang="pt-BR" dirty="0" err="1"/>
              <a:t>Loc</a:t>
            </a:r>
            <a:r>
              <a:rPr lang="pt-BR" dirty="0"/>
              <a:t> = “Montreal”, </a:t>
            </a:r>
            <a:r>
              <a:rPr lang="pt-BR" dirty="0" err="1"/>
              <a:t>Loc</a:t>
            </a:r>
            <a:r>
              <a:rPr lang="pt-BR" dirty="0"/>
              <a:t> = “New York”, </a:t>
            </a:r>
            <a:r>
              <a:rPr lang="pt-BR" dirty="0" err="1"/>
              <a:t>Loc</a:t>
            </a:r>
            <a:r>
              <a:rPr lang="pt-BR" dirty="0"/>
              <a:t> =“Paris”, Orçamento ≤ 200000, Orçamento &gt; 200000}</a:t>
            </a:r>
          </a:p>
          <a:p>
            <a:r>
              <a:rPr lang="pt-BR" dirty="0"/>
              <a:t>Agora </a:t>
            </a:r>
            <a:r>
              <a:rPr lang="pt-BR" dirty="0" err="1"/>
              <a:t>Pr</a:t>
            </a:r>
            <a:r>
              <a:rPr lang="pt-BR" dirty="0"/>
              <a:t> é completo, pois todas as </a:t>
            </a:r>
            <a:r>
              <a:rPr lang="pt-BR" dirty="0" err="1"/>
              <a:t>tuplas</a:t>
            </a:r>
            <a:r>
              <a:rPr lang="pt-BR" dirty="0"/>
              <a:t> terão a mesma probabilidade de serem acessadas em cada um dos </a:t>
            </a:r>
            <a:r>
              <a:rPr lang="pt-BR" b="1" dirty="0"/>
              <a:t>fragmentos </a:t>
            </a:r>
            <a:r>
              <a:rPr lang="pt-BR" b="1" dirty="0" err="1"/>
              <a:t>minterm</a:t>
            </a:r>
            <a:endParaRPr lang="pt-BR" b="1" dirty="0"/>
          </a:p>
          <a:p>
            <a:endParaRPr lang="pt-BR" b="1" dirty="0"/>
          </a:p>
          <a:p>
            <a:r>
              <a:rPr lang="pt-BR" b="1" dirty="0"/>
              <a:t>Lembre-se que:</a:t>
            </a:r>
          </a:p>
          <a:p>
            <a:pPr lvl="1"/>
            <a:r>
              <a:rPr lang="pt-BR" dirty="0"/>
              <a:t>Os fragmentos obtidos de acordo com um conjunto completo de predicados são logicamente uniformes </a:t>
            </a:r>
          </a:p>
          <a:p>
            <a:pPr lvl="1"/>
            <a:r>
              <a:rPr lang="pt-BR" dirty="0"/>
              <a:t>São estatisticamente homogêneos na forma como os aplicativos têm acesso a eles </a:t>
            </a:r>
          </a:p>
          <a:p>
            <a:pPr lvl="1"/>
            <a:r>
              <a:rPr lang="pt-BR" dirty="0"/>
              <a:t>Um conjunto completo de predicados será usado como base da fragmentação horizontal primária</a:t>
            </a:r>
            <a:endParaRPr lang="pt-BR" b="1" dirty="0"/>
          </a:p>
        </p:txBody>
      </p:sp>
    </p:spTree>
    <p:extLst>
      <p:ext uri="{BB962C8B-B14F-4D97-AF65-F5344CB8AC3E}">
        <p14:creationId xmlns:p14="http://schemas.microsoft.com/office/powerpoint/2010/main" val="2773885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D4FBE9-20DA-447D-BBD3-C146C785BFCA}"/>
              </a:ext>
            </a:extLst>
          </p:cNvPr>
          <p:cNvSpPr>
            <a:spLocks noGrp="1"/>
          </p:cNvSpPr>
          <p:nvPr>
            <p:ph type="title"/>
          </p:nvPr>
        </p:nvSpPr>
        <p:spPr/>
        <p:txBody>
          <a:bodyPr>
            <a:normAutofit fontScale="90000"/>
          </a:bodyPr>
          <a:lstStyle/>
          <a:p>
            <a:r>
              <a:rPr lang="pt-BR" dirty="0"/>
              <a:t>Fragmentação horizontal – </a:t>
            </a:r>
            <a:r>
              <a:rPr lang="pt-BR" dirty="0" err="1"/>
              <a:t>Minimalidade</a:t>
            </a:r>
            <a:r>
              <a:rPr lang="pt-BR" dirty="0"/>
              <a:t> de predicados simples </a:t>
            </a:r>
          </a:p>
        </p:txBody>
      </p:sp>
      <p:sp>
        <p:nvSpPr>
          <p:cNvPr id="3" name="Espaço Reservado para Conteúdo 2">
            <a:extLst>
              <a:ext uri="{FF2B5EF4-FFF2-40B4-BE49-F238E27FC236}">
                <a16:creationId xmlns:a16="http://schemas.microsoft.com/office/drawing/2014/main" id="{1A7E8CF2-D132-44AE-A8C0-B7F227923B38}"/>
              </a:ext>
            </a:extLst>
          </p:cNvPr>
          <p:cNvSpPr>
            <a:spLocks noGrp="1"/>
          </p:cNvSpPr>
          <p:nvPr>
            <p:ph idx="1"/>
          </p:nvPr>
        </p:nvSpPr>
        <p:spPr/>
        <p:txBody>
          <a:bodyPr>
            <a:normAutofit fontScale="92500" lnSpcReduction="10000"/>
          </a:bodyPr>
          <a:lstStyle/>
          <a:p>
            <a:r>
              <a:rPr lang="pt-BR" dirty="0"/>
              <a:t>Se um predicado influencia o modo como a fragmentação é efetuada (isto é, faz com que um fragmento f seja ainda mais fragmentado em, digamos, </a:t>
            </a:r>
            <a:r>
              <a:rPr lang="pt-BR" dirty="0" err="1"/>
              <a:t>f</a:t>
            </a:r>
            <a:r>
              <a:rPr lang="pt-BR" baseline="-25000" dirty="0" err="1"/>
              <a:t>i</a:t>
            </a:r>
            <a:r>
              <a:rPr lang="pt-BR" dirty="0"/>
              <a:t> e </a:t>
            </a:r>
            <a:r>
              <a:rPr lang="pt-BR" dirty="0" err="1"/>
              <a:t>f</a:t>
            </a:r>
            <a:r>
              <a:rPr lang="pt-BR" baseline="-25000" dirty="0" err="1"/>
              <a:t>j</a:t>
            </a:r>
            <a:r>
              <a:rPr lang="pt-BR" dirty="0"/>
              <a:t> ) deve haver pelo menos um aplicativo que acesse </a:t>
            </a:r>
            <a:r>
              <a:rPr lang="pt-BR" dirty="0" err="1"/>
              <a:t>f</a:t>
            </a:r>
            <a:r>
              <a:rPr lang="pt-BR" baseline="-25000" dirty="0" err="1"/>
              <a:t>i</a:t>
            </a:r>
            <a:r>
              <a:rPr lang="pt-BR" dirty="0"/>
              <a:t> e </a:t>
            </a:r>
            <a:r>
              <a:rPr lang="pt-BR" dirty="0" err="1"/>
              <a:t>f</a:t>
            </a:r>
            <a:r>
              <a:rPr lang="pt-BR" baseline="-25000" dirty="0" err="1"/>
              <a:t>j</a:t>
            </a:r>
            <a:r>
              <a:rPr lang="pt-BR" dirty="0"/>
              <a:t> de maneira diferenciada </a:t>
            </a:r>
          </a:p>
          <a:p>
            <a:r>
              <a:rPr lang="pt-BR" dirty="0"/>
              <a:t>Cada predicado simples deve ser “relevante” na determinação de uma fragmentação </a:t>
            </a:r>
          </a:p>
          <a:p>
            <a:r>
              <a:rPr lang="pt-BR" b="1" dirty="0"/>
              <a:t>Se todos os predicados de um conjunto </a:t>
            </a:r>
            <a:r>
              <a:rPr lang="pt-BR" b="1" dirty="0" err="1"/>
              <a:t>Pr</a:t>
            </a:r>
            <a:r>
              <a:rPr lang="pt-BR" b="1" dirty="0"/>
              <a:t> são relevantes, </a:t>
            </a:r>
            <a:r>
              <a:rPr lang="pt-BR" b="1" dirty="0" err="1"/>
              <a:t>Pr</a:t>
            </a:r>
            <a:r>
              <a:rPr lang="pt-BR" b="1" dirty="0"/>
              <a:t> é mínimo</a:t>
            </a:r>
          </a:p>
        </p:txBody>
      </p:sp>
    </p:spTree>
    <p:extLst>
      <p:ext uri="{BB962C8B-B14F-4D97-AF65-F5344CB8AC3E}">
        <p14:creationId xmlns:p14="http://schemas.microsoft.com/office/powerpoint/2010/main" val="292422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A96CC-9980-41FB-A77E-01082E4096DA}"/>
              </a:ext>
            </a:extLst>
          </p:cNvPr>
          <p:cNvSpPr>
            <a:spLocks noGrp="1"/>
          </p:cNvSpPr>
          <p:nvPr>
            <p:ph type="title"/>
          </p:nvPr>
        </p:nvSpPr>
        <p:spPr/>
        <p:txBody>
          <a:bodyPr>
            <a:normAutofit fontScale="90000"/>
          </a:bodyPr>
          <a:lstStyle/>
          <a:p>
            <a:r>
              <a:rPr lang="pt-BR" dirty="0"/>
              <a:t>Fragmentação horizontal – </a:t>
            </a:r>
            <a:r>
              <a:rPr lang="pt-BR" dirty="0" err="1"/>
              <a:t>Minimalidade</a:t>
            </a:r>
            <a:r>
              <a:rPr lang="pt-BR" dirty="0"/>
              <a:t> de predicados simples </a:t>
            </a:r>
          </a:p>
        </p:txBody>
      </p:sp>
      <p:sp>
        <p:nvSpPr>
          <p:cNvPr id="3" name="Espaço Reservado para Conteúdo 2">
            <a:extLst>
              <a:ext uri="{FF2B5EF4-FFF2-40B4-BE49-F238E27FC236}">
                <a16:creationId xmlns:a16="http://schemas.microsoft.com/office/drawing/2014/main" id="{6F28CFDE-1404-4F78-8A6F-CDEFCEF1C47C}"/>
              </a:ext>
            </a:extLst>
          </p:cNvPr>
          <p:cNvSpPr>
            <a:spLocks noGrp="1"/>
          </p:cNvSpPr>
          <p:nvPr>
            <p:ph idx="1"/>
          </p:nvPr>
        </p:nvSpPr>
        <p:spPr/>
        <p:txBody>
          <a:bodyPr>
            <a:normAutofit lnSpcReduction="10000"/>
          </a:bodyPr>
          <a:lstStyle/>
          <a:p>
            <a:r>
              <a:rPr lang="pt-BR" dirty="0"/>
              <a:t>De acordo com o nosso exemplo, o conjunto </a:t>
            </a:r>
          </a:p>
          <a:p>
            <a:pPr lvl="1"/>
            <a:r>
              <a:rPr lang="pt-BR" dirty="0" err="1"/>
              <a:t>Pr</a:t>
            </a:r>
            <a:r>
              <a:rPr lang="pt-BR" dirty="0"/>
              <a:t> ={</a:t>
            </a:r>
            <a:r>
              <a:rPr lang="pt-BR" dirty="0" err="1"/>
              <a:t>Loc</a:t>
            </a:r>
            <a:r>
              <a:rPr lang="pt-BR" dirty="0"/>
              <a:t> = “Montreal”, </a:t>
            </a:r>
            <a:r>
              <a:rPr lang="pt-BR" dirty="0" err="1"/>
              <a:t>Loc</a:t>
            </a:r>
            <a:r>
              <a:rPr lang="pt-BR" dirty="0"/>
              <a:t> = “New York”, </a:t>
            </a:r>
            <a:r>
              <a:rPr lang="pt-BR" dirty="0" err="1"/>
              <a:t>Loc</a:t>
            </a:r>
            <a:r>
              <a:rPr lang="pt-BR" dirty="0"/>
              <a:t> =“Paris”, Orçamento ≤ 200000, Orçamento &gt; 200000} </a:t>
            </a:r>
            <a:r>
              <a:rPr lang="pt-BR" b="1" dirty="0"/>
              <a:t>é mínimo </a:t>
            </a:r>
          </a:p>
          <a:p>
            <a:pPr lvl="1"/>
            <a:r>
              <a:rPr lang="pt-BR" dirty="0"/>
              <a:t>Se adicionássemos </a:t>
            </a:r>
            <a:r>
              <a:rPr lang="pt-BR" dirty="0" err="1"/>
              <a:t>Pnome</a:t>
            </a:r>
            <a:r>
              <a:rPr lang="pt-BR" dirty="0"/>
              <a:t> = ”BI” ao conjunto </a:t>
            </a:r>
            <a:r>
              <a:rPr lang="pt-BR" dirty="0" err="1"/>
              <a:t>Pr</a:t>
            </a:r>
            <a:r>
              <a:rPr lang="pt-BR" dirty="0"/>
              <a:t> ele deixaria de ser mínimo, porque o novo predicado não é relevante com relação a </a:t>
            </a:r>
            <a:r>
              <a:rPr lang="pt-BR" dirty="0" err="1"/>
              <a:t>Pr</a:t>
            </a:r>
            <a:r>
              <a:rPr lang="pt-BR" dirty="0"/>
              <a:t> </a:t>
            </a:r>
          </a:p>
          <a:p>
            <a:r>
              <a:rPr lang="pt-BR" dirty="0"/>
              <a:t>Este novo predicado não afetaria os fragmentos que já foram criados</a:t>
            </a:r>
          </a:p>
        </p:txBody>
      </p:sp>
    </p:spTree>
    <p:extLst>
      <p:ext uri="{BB962C8B-B14F-4D97-AF65-F5344CB8AC3E}">
        <p14:creationId xmlns:p14="http://schemas.microsoft.com/office/powerpoint/2010/main" val="1747346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D9C4A-6492-47B5-B399-E75AF4E6E2B7}"/>
              </a:ext>
            </a:extLst>
          </p:cNvPr>
          <p:cNvSpPr>
            <a:spLocks noGrp="1"/>
          </p:cNvSpPr>
          <p:nvPr>
            <p:ph type="title"/>
          </p:nvPr>
        </p:nvSpPr>
        <p:spPr/>
        <p:txBody>
          <a:bodyPr>
            <a:normAutofit fontScale="90000"/>
          </a:bodyPr>
          <a:lstStyle/>
          <a:p>
            <a:r>
              <a:rPr lang="pt-BR" dirty="0"/>
              <a:t>Fragmentação horizontal primária - algoritmo</a:t>
            </a:r>
          </a:p>
        </p:txBody>
      </p:sp>
      <p:sp>
        <p:nvSpPr>
          <p:cNvPr id="3" name="Espaço Reservado para Conteúdo 2">
            <a:extLst>
              <a:ext uri="{FF2B5EF4-FFF2-40B4-BE49-F238E27FC236}">
                <a16:creationId xmlns:a16="http://schemas.microsoft.com/office/drawing/2014/main" id="{039E7FF4-940D-4AC6-9186-E650B95B70D2}"/>
              </a:ext>
            </a:extLst>
          </p:cNvPr>
          <p:cNvSpPr>
            <a:spLocks noGrp="1"/>
          </p:cNvSpPr>
          <p:nvPr>
            <p:ph idx="1"/>
          </p:nvPr>
        </p:nvSpPr>
        <p:spPr/>
        <p:txBody>
          <a:bodyPr>
            <a:normAutofit fontScale="92500" lnSpcReduction="20000"/>
          </a:bodyPr>
          <a:lstStyle/>
          <a:p>
            <a:r>
              <a:rPr lang="pt-BR" dirty="0"/>
              <a:t>Um algoritmo para determinar um conjunto completo e mínimo de predicados </a:t>
            </a:r>
            <a:r>
              <a:rPr lang="pt-BR" dirty="0" err="1"/>
              <a:t>Pr</a:t>
            </a:r>
            <a:r>
              <a:rPr lang="pt-BR" dirty="0"/>
              <a:t>’ dado um conjunto de predicados simples </a:t>
            </a:r>
            <a:r>
              <a:rPr lang="pt-BR" dirty="0" err="1"/>
              <a:t>Pr</a:t>
            </a:r>
            <a:r>
              <a:rPr lang="pt-BR" dirty="0"/>
              <a:t> deve adotar a seguinte regra: </a:t>
            </a:r>
          </a:p>
          <a:p>
            <a:pPr lvl="1"/>
            <a:r>
              <a:rPr lang="pt-BR" b="1" dirty="0"/>
              <a:t>Regra 1: a regra fundamental de completeza e </a:t>
            </a:r>
            <a:r>
              <a:rPr lang="pt-BR" b="1" dirty="0" err="1"/>
              <a:t>minimalidade</a:t>
            </a:r>
            <a:r>
              <a:rPr lang="pt-BR" b="1" dirty="0"/>
              <a:t>, que estabelece que uma relação ou fragmento é particionado “em pelo menos duas partes que são acessadas de maneira diferente por pelo menos um aplicativo” </a:t>
            </a:r>
          </a:p>
          <a:p>
            <a:r>
              <a:rPr lang="pt-BR" dirty="0"/>
              <a:t>No algoritmo de fragmentação horizontal os fragmentos são determinados de acordo com um predicado </a:t>
            </a:r>
            <a:r>
              <a:rPr lang="pt-BR" dirty="0" err="1"/>
              <a:t>minterm</a:t>
            </a:r>
            <a:r>
              <a:rPr lang="pt-BR" dirty="0"/>
              <a:t> definido sobre os predicados de </a:t>
            </a:r>
            <a:r>
              <a:rPr lang="pt-BR" dirty="0" err="1"/>
              <a:t>Pr</a:t>
            </a:r>
            <a:endParaRPr lang="pt-BR" dirty="0"/>
          </a:p>
        </p:txBody>
      </p:sp>
      <p:sp>
        <p:nvSpPr>
          <p:cNvPr id="5" name="Retângulo 4">
            <a:extLst>
              <a:ext uri="{FF2B5EF4-FFF2-40B4-BE49-F238E27FC236}">
                <a16:creationId xmlns:a16="http://schemas.microsoft.com/office/drawing/2014/main" id="{2E37C77E-E476-4A3C-A0B6-8A5489AED831}"/>
              </a:ext>
            </a:extLst>
          </p:cNvPr>
          <p:cNvSpPr/>
          <p:nvPr/>
        </p:nvSpPr>
        <p:spPr>
          <a:xfrm>
            <a:off x="1115568" y="3595404"/>
            <a:ext cx="10675938" cy="1337779"/>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6761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D44506-3102-4C2D-96D8-306D65E1610B}"/>
              </a:ext>
            </a:extLst>
          </p:cNvPr>
          <p:cNvSpPr>
            <a:spLocks noGrp="1"/>
          </p:cNvSpPr>
          <p:nvPr>
            <p:ph type="title"/>
          </p:nvPr>
        </p:nvSpPr>
        <p:spPr/>
        <p:txBody>
          <a:bodyPr/>
          <a:lstStyle/>
          <a:p>
            <a:r>
              <a:rPr lang="pt-BR" dirty="0"/>
              <a:t>Agenda </a:t>
            </a:r>
          </a:p>
        </p:txBody>
      </p:sp>
      <p:sp>
        <p:nvSpPr>
          <p:cNvPr id="3" name="Espaço Reservado para Conteúdo 2">
            <a:extLst>
              <a:ext uri="{FF2B5EF4-FFF2-40B4-BE49-F238E27FC236}">
                <a16:creationId xmlns:a16="http://schemas.microsoft.com/office/drawing/2014/main" id="{112C638F-C696-46C6-AA3C-87D6004DD1E4}"/>
              </a:ext>
            </a:extLst>
          </p:cNvPr>
          <p:cNvSpPr>
            <a:spLocks noGrp="1"/>
          </p:cNvSpPr>
          <p:nvPr>
            <p:ph idx="1"/>
          </p:nvPr>
        </p:nvSpPr>
        <p:spPr>
          <a:xfrm>
            <a:off x="1115568" y="1864659"/>
            <a:ext cx="10168128" cy="4307541"/>
          </a:xfrm>
        </p:spPr>
        <p:txBody>
          <a:bodyPr>
            <a:normAutofit/>
          </a:bodyPr>
          <a:lstStyle/>
          <a:p>
            <a:r>
              <a:rPr lang="pt-BR" dirty="0"/>
              <a:t>Arquitetura de Bases de Dados Distribuídas</a:t>
            </a:r>
          </a:p>
          <a:p>
            <a:r>
              <a:rPr lang="pt-BR" b="1" dirty="0"/>
              <a:t>Projeto de Bases de Dados Distribuídas</a:t>
            </a:r>
          </a:p>
          <a:p>
            <a:r>
              <a:rPr lang="pt-BR" dirty="0"/>
              <a:t>Processamento de Consultas em </a:t>
            </a:r>
            <a:r>
              <a:rPr lang="pt-BR" dirty="0" err="1"/>
              <a:t>SBDDs</a:t>
            </a:r>
            <a:endParaRPr lang="pt-BR" dirty="0"/>
          </a:p>
          <a:p>
            <a:r>
              <a:rPr lang="pt-BR" dirty="0"/>
              <a:t>Controle de Concorrência em </a:t>
            </a:r>
            <a:r>
              <a:rPr lang="pt-BR" dirty="0" err="1"/>
              <a:t>SBDDs</a:t>
            </a:r>
            <a:endParaRPr lang="pt-BR" dirty="0"/>
          </a:p>
          <a:p>
            <a:r>
              <a:rPr lang="pt-BR" dirty="0"/>
              <a:t>Problemas em Aberto</a:t>
            </a:r>
          </a:p>
          <a:p>
            <a:r>
              <a:rPr lang="pt-BR" dirty="0"/>
              <a:t>As Novas Tecnologias e os </a:t>
            </a:r>
            <a:r>
              <a:rPr lang="pt-BR" dirty="0" err="1"/>
              <a:t>SBDDs</a:t>
            </a:r>
            <a:endParaRPr lang="pt-BR" dirty="0"/>
          </a:p>
        </p:txBody>
      </p:sp>
      <p:pic>
        <p:nvPicPr>
          <p:cNvPr id="5122" name="Picture 2" descr="Paul Baran: Centralized, Decentralized and Distributed networks (1964) |  The Next Art-of-Peace Biennale 2015-17">
            <a:extLst>
              <a:ext uri="{FF2B5EF4-FFF2-40B4-BE49-F238E27FC236}">
                <a16:creationId xmlns:a16="http://schemas.microsoft.com/office/drawing/2014/main" id="{3BC1950B-2DAD-4F1D-A3AF-3C232E85C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712" y="3727269"/>
            <a:ext cx="3538475" cy="23488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CaixaDeTexto 4">
            <a:extLst>
              <a:ext uri="{FF2B5EF4-FFF2-40B4-BE49-F238E27FC236}">
                <a16:creationId xmlns:a16="http://schemas.microsoft.com/office/drawing/2014/main" id="{157DB6A8-3BF0-4E67-9345-ABEF11BBC1FB}"/>
              </a:ext>
            </a:extLst>
          </p:cNvPr>
          <p:cNvSpPr txBox="1"/>
          <p:nvPr/>
        </p:nvSpPr>
        <p:spPr>
          <a:xfrm>
            <a:off x="83499" y="6583363"/>
            <a:ext cx="7303602" cy="215444"/>
          </a:xfrm>
          <a:prstGeom prst="rect">
            <a:avLst/>
          </a:prstGeom>
          <a:noFill/>
        </p:spPr>
        <p:txBody>
          <a:bodyPr wrap="none" rtlCol="0">
            <a:spAutoFit/>
          </a:bodyPr>
          <a:lstStyle/>
          <a:p>
            <a:r>
              <a:rPr lang="pt-BR" sz="800" dirty="0"/>
              <a:t>Alguns slides desse deck foram adaptados dos melhores professores de BD do Brasil  e do mundo ( Marta, Ana, Bernadete, </a:t>
            </a:r>
            <a:r>
              <a:rPr lang="pt-BR" sz="800" dirty="0" err="1"/>
              <a:t>Valduriez</a:t>
            </a:r>
            <a:r>
              <a:rPr lang="pt-BR" sz="800" dirty="0"/>
              <a:t>, etc... ) #Obrigado</a:t>
            </a:r>
          </a:p>
        </p:txBody>
      </p:sp>
    </p:spTree>
    <p:extLst>
      <p:ext uri="{BB962C8B-B14F-4D97-AF65-F5344CB8AC3E}">
        <p14:creationId xmlns:p14="http://schemas.microsoft.com/office/powerpoint/2010/main" val="236766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EE8E4-0575-455F-BCF7-67C4CF25731F}"/>
              </a:ext>
            </a:extLst>
          </p:cNvPr>
          <p:cNvSpPr>
            <a:spLocks noGrp="1"/>
          </p:cNvSpPr>
          <p:nvPr>
            <p:ph type="title"/>
          </p:nvPr>
        </p:nvSpPr>
        <p:spPr/>
        <p:txBody>
          <a:bodyPr>
            <a:normAutofit fontScale="90000"/>
          </a:bodyPr>
          <a:lstStyle/>
          <a:p>
            <a:r>
              <a:rPr lang="pt-BR" dirty="0"/>
              <a:t>Mais um exemplo de Fragmentação horizontal</a:t>
            </a:r>
          </a:p>
        </p:txBody>
      </p:sp>
      <p:sp>
        <p:nvSpPr>
          <p:cNvPr id="3" name="Espaço Reservado para Conteúdo 2">
            <a:extLst>
              <a:ext uri="{FF2B5EF4-FFF2-40B4-BE49-F238E27FC236}">
                <a16:creationId xmlns:a16="http://schemas.microsoft.com/office/drawing/2014/main" id="{1EBDE44C-B2C4-47AA-9453-E8190300F932}"/>
              </a:ext>
            </a:extLst>
          </p:cNvPr>
          <p:cNvSpPr>
            <a:spLocks noGrp="1"/>
          </p:cNvSpPr>
          <p:nvPr>
            <p:ph idx="1"/>
          </p:nvPr>
        </p:nvSpPr>
        <p:spPr/>
        <p:txBody>
          <a:bodyPr>
            <a:normAutofit fontScale="77500" lnSpcReduction="20000"/>
          </a:bodyPr>
          <a:lstStyle/>
          <a:p>
            <a:r>
              <a:rPr lang="pt-BR" dirty="0"/>
              <a:t>Fragmentação da relação </a:t>
            </a:r>
            <a:r>
              <a:rPr lang="pt-BR" b="1" dirty="0"/>
              <a:t>Pagamento</a:t>
            </a:r>
            <a:r>
              <a:rPr lang="pt-BR" dirty="0"/>
              <a:t> </a:t>
            </a:r>
          </a:p>
          <a:p>
            <a:pPr lvl="1"/>
            <a:r>
              <a:rPr lang="pt-BR" dirty="0"/>
              <a:t>Aplicativo: Verifica as informações sobre salário e determina um aumento adequado </a:t>
            </a:r>
          </a:p>
          <a:p>
            <a:pPr lvl="1"/>
            <a:r>
              <a:rPr lang="pt-BR" dirty="0"/>
              <a:t>Registros de funcionários são administrados em 2 nós (aplicativo executado em 2 nós) </a:t>
            </a:r>
          </a:p>
          <a:p>
            <a:pPr lvl="1"/>
            <a:r>
              <a:rPr lang="pt-BR" dirty="0"/>
              <a:t>Predicados simples </a:t>
            </a:r>
          </a:p>
          <a:p>
            <a:pPr lvl="2"/>
            <a:r>
              <a:rPr lang="pt-BR" dirty="0"/>
              <a:t>p1 : Salário ≤ 30000 </a:t>
            </a:r>
          </a:p>
          <a:p>
            <a:pPr lvl="2"/>
            <a:r>
              <a:rPr lang="pt-BR" dirty="0"/>
              <a:t>p2 : Salário &gt; 30000 </a:t>
            </a:r>
          </a:p>
          <a:p>
            <a:pPr lvl="1"/>
            <a:r>
              <a:rPr lang="pt-BR" dirty="0" err="1"/>
              <a:t>Pr</a:t>
            </a:r>
            <a:r>
              <a:rPr lang="pt-BR" dirty="0"/>
              <a:t> = {p1}, que é completo e mínimo (p2 não particionaria f1, que é o fragmento </a:t>
            </a:r>
            <a:r>
              <a:rPr lang="pt-BR" dirty="0" err="1"/>
              <a:t>minterm</a:t>
            </a:r>
            <a:r>
              <a:rPr lang="pt-BR" dirty="0"/>
              <a:t> formado com relação a p1) </a:t>
            </a:r>
          </a:p>
          <a:p>
            <a:pPr lvl="2"/>
            <a:r>
              <a:rPr lang="pt-BR" dirty="0"/>
              <a:t>Predicados </a:t>
            </a:r>
            <a:r>
              <a:rPr lang="pt-BR" dirty="0" err="1"/>
              <a:t>minterm</a:t>
            </a:r>
            <a:r>
              <a:rPr lang="pt-BR" dirty="0"/>
              <a:t> </a:t>
            </a:r>
          </a:p>
          <a:p>
            <a:pPr lvl="3"/>
            <a:r>
              <a:rPr lang="pt-BR" dirty="0"/>
              <a:t>m1 : (Salário ≤ 30000) </a:t>
            </a:r>
          </a:p>
          <a:p>
            <a:pPr lvl="3"/>
            <a:r>
              <a:rPr lang="pt-BR" dirty="0"/>
              <a:t>m2 : NOT(Salário ≤ 30000) = (Salário &gt; 30000)</a:t>
            </a:r>
          </a:p>
        </p:txBody>
      </p:sp>
    </p:spTree>
    <p:extLst>
      <p:ext uri="{BB962C8B-B14F-4D97-AF65-F5344CB8AC3E}">
        <p14:creationId xmlns:p14="http://schemas.microsoft.com/office/powerpoint/2010/main" val="426146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98391-1121-41AA-998F-EA21CF3F9C4E}"/>
              </a:ext>
            </a:extLst>
          </p:cNvPr>
          <p:cNvSpPr>
            <a:spLocks noGrp="1"/>
          </p:cNvSpPr>
          <p:nvPr>
            <p:ph type="title"/>
          </p:nvPr>
        </p:nvSpPr>
        <p:spPr/>
        <p:txBody>
          <a:bodyPr>
            <a:normAutofit fontScale="90000"/>
          </a:bodyPr>
          <a:lstStyle/>
          <a:p>
            <a:r>
              <a:rPr lang="pt-BR" dirty="0"/>
              <a:t>Mais um exemplo de Fragmentação horizontal</a:t>
            </a:r>
          </a:p>
        </p:txBody>
      </p:sp>
      <p:sp>
        <p:nvSpPr>
          <p:cNvPr id="3" name="Espaço Reservado para Conteúdo 2">
            <a:extLst>
              <a:ext uri="{FF2B5EF4-FFF2-40B4-BE49-F238E27FC236}">
                <a16:creationId xmlns:a16="http://schemas.microsoft.com/office/drawing/2014/main" id="{60318A1E-9870-475D-8C5C-049248C6415E}"/>
              </a:ext>
            </a:extLst>
          </p:cNvPr>
          <p:cNvSpPr>
            <a:spLocks noGrp="1"/>
          </p:cNvSpPr>
          <p:nvPr>
            <p:ph idx="1"/>
          </p:nvPr>
        </p:nvSpPr>
        <p:spPr/>
        <p:txBody>
          <a:bodyPr/>
          <a:lstStyle/>
          <a:p>
            <a:r>
              <a:rPr lang="pt-BR" dirty="0"/>
              <a:t>Fragmentação horizontal da relação </a:t>
            </a:r>
            <a:r>
              <a:rPr lang="pt-BR" b="1" dirty="0"/>
              <a:t>Pagamento</a:t>
            </a:r>
          </a:p>
          <a:p>
            <a:endParaRPr lang="pt-BR" dirty="0"/>
          </a:p>
        </p:txBody>
      </p:sp>
      <p:pic>
        <p:nvPicPr>
          <p:cNvPr id="4" name="Imagem 3">
            <a:extLst>
              <a:ext uri="{FF2B5EF4-FFF2-40B4-BE49-F238E27FC236}">
                <a16:creationId xmlns:a16="http://schemas.microsoft.com/office/drawing/2014/main" id="{A8E844ED-9253-456F-851C-E0B653BA4C0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675502" y="3094712"/>
            <a:ext cx="5320182" cy="3654073"/>
          </a:xfrm>
          <a:prstGeom prst="rect">
            <a:avLst/>
          </a:prstGeom>
        </p:spPr>
      </p:pic>
    </p:spTree>
    <p:extLst>
      <p:ext uri="{BB962C8B-B14F-4D97-AF65-F5344CB8AC3E}">
        <p14:creationId xmlns:p14="http://schemas.microsoft.com/office/powerpoint/2010/main" val="2183937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05E92-2171-4C3E-A6F8-697CCE75545D}"/>
              </a:ext>
            </a:extLst>
          </p:cNvPr>
          <p:cNvSpPr>
            <a:spLocks noGrp="1"/>
          </p:cNvSpPr>
          <p:nvPr>
            <p:ph type="title"/>
          </p:nvPr>
        </p:nvSpPr>
        <p:spPr/>
        <p:txBody>
          <a:bodyPr>
            <a:normAutofit fontScale="90000"/>
          </a:bodyPr>
          <a:lstStyle/>
          <a:p>
            <a:r>
              <a:rPr lang="pt-BR" dirty="0"/>
              <a:t>um outro exemplo de Fragmentação horizontal</a:t>
            </a:r>
          </a:p>
        </p:txBody>
      </p:sp>
      <p:sp>
        <p:nvSpPr>
          <p:cNvPr id="3" name="Espaço Reservado para Conteúdo 2">
            <a:extLst>
              <a:ext uri="{FF2B5EF4-FFF2-40B4-BE49-F238E27FC236}">
                <a16:creationId xmlns:a16="http://schemas.microsoft.com/office/drawing/2014/main" id="{EF40AB17-8C95-408F-8FF0-ED0F4410BDCA}"/>
              </a:ext>
            </a:extLst>
          </p:cNvPr>
          <p:cNvSpPr>
            <a:spLocks noGrp="1"/>
          </p:cNvSpPr>
          <p:nvPr>
            <p:ph idx="1"/>
          </p:nvPr>
        </p:nvSpPr>
        <p:spPr/>
        <p:txBody>
          <a:bodyPr>
            <a:normAutofit lnSpcReduction="10000"/>
          </a:bodyPr>
          <a:lstStyle/>
          <a:p>
            <a:r>
              <a:rPr lang="pt-BR" dirty="0"/>
              <a:t>Fragmentação da relação </a:t>
            </a:r>
            <a:r>
              <a:rPr lang="pt-BR" b="1" dirty="0"/>
              <a:t>Projeto</a:t>
            </a:r>
            <a:r>
              <a:rPr lang="pt-BR" dirty="0"/>
              <a:t> </a:t>
            </a:r>
          </a:p>
          <a:p>
            <a:pPr lvl="1"/>
            <a:r>
              <a:rPr lang="pt-BR" dirty="0"/>
              <a:t>Suponha que existam dois aplicativos </a:t>
            </a:r>
          </a:p>
          <a:p>
            <a:pPr lvl="1"/>
            <a:r>
              <a:rPr lang="pt-BR" dirty="0"/>
              <a:t>O primeiro aplicativo é executado em 3 sites e procura nomes e orçamentos de projetos dadas suas localizações </a:t>
            </a:r>
          </a:p>
          <a:p>
            <a:pPr lvl="2"/>
            <a:r>
              <a:rPr lang="pt-BR" b="1" dirty="0"/>
              <a:t>SELECT PNOME, ORÇAMENTO  FROM PROJETO " WHERE LOC = VALOR </a:t>
            </a:r>
          </a:p>
          <a:p>
            <a:pPr lvl="2"/>
            <a:r>
              <a:rPr lang="pt-BR" dirty="0"/>
              <a:t>Predicados simples (aplicativo 1) </a:t>
            </a:r>
          </a:p>
          <a:p>
            <a:pPr lvl="3"/>
            <a:r>
              <a:rPr lang="pt-BR" dirty="0"/>
              <a:t>p1 : </a:t>
            </a:r>
            <a:r>
              <a:rPr lang="pt-BR" dirty="0" err="1"/>
              <a:t>Loc</a:t>
            </a:r>
            <a:r>
              <a:rPr lang="pt-BR" dirty="0"/>
              <a:t> = “Montreal” " </a:t>
            </a:r>
          </a:p>
          <a:p>
            <a:pPr lvl="3"/>
            <a:r>
              <a:rPr lang="pt-BR" dirty="0"/>
              <a:t>p2 : </a:t>
            </a:r>
            <a:r>
              <a:rPr lang="pt-BR" dirty="0" err="1"/>
              <a:t>Loc</a:t>
            </a:r>
            <a:r>
              <a:rPr lang="pt-BR" dirty="0"/>
              <a:t> = “New York”</a:t>
            </a:r>
          </a:p>
          <a:p>
            <a:pPr lvl="3"/>
            <a:r>
              <a:rPr lang="pt-BR" dirty="0"/>
              <a:t> p3 : </a:t>
            </a:r>
            <a:r>
              <a:rPr lang="pt-BR" dirty="0" err="1"/>
              <a:t>Loc</a:t>
            </a:r>
            <a:r>
              <a:rPr lang="pt-BR" dirty="0"/>
              <a:t> = “Paris” </a:t>
            </a:r>
          </a:p>
        </p:txBody>
      </p:sp>
    </p:spTree>
    <p:extLst>
      <p:ext uri="{BB962C8B-B14F-4D97-AF65-F5344CB8AC3E}">
        <p14:creationId xmlns:p14="http://schemas.microsoft.com/office/powerpoint/2010/main" val="68823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6B7C9-34A2-4838-8252-76ED649147C9}"/>
              </a:ext>
            </a:extLst>
          </p:cNvPr>
          <p:cNvSpPr>
            <a:spLocks noGrp="1"/>
          </p:cNvSpPr>
          <p:nvPr>
            <p:ph type="title"/>
          </p:nvPr>
        </p:nvSpPr>
        <p:spPr/>
        <p:txBody>
          <a:bodyPr>
            <a:normAutofit fontScale="90000"/>
          </a:bodyPr>
          <a:lstStyle/>
          <a:p>
            <a:r>
              <a:rPr lang="pt-BR" dirty="0"/>
              <a:t>um outro exemplo de Fragmentação horizontal</a:t>
            </a:r>
          </a:p>
        </p:txBody>
      </p:sp>
      <p:sp>
        <p:nvSpPr>
          <p:cNvPr id="3" name="Espaço Reservado para Conteúdo 2">
            <a:extLst>
              <a:ext uri="{FF2B5EF4-FFF2-40B4-BE49-F238E27FC236}">
                <a16:creationId xmlns:a16="http://schemas.microsoft.com/office/drawing/2014/main" id="{C1A44FAF-B11B-46FB-9EF6-70C3C9EAFAD0}"/>
              </a:ext>
            </a:extLst>
          </p:cNvPr>
          <p:cNvSpPr>
            <a:spLocks noGrp="1"/>
          </p:cNvSpPr>
          <p:nvPr>
            <p:ph idx="1"/>
          </p:nvPr>
        </p:nvSpPr>
        <p:spPr/>
        <p:txBody>
          <a:bodyPr>
            <a:normAutofit fontScale="92500" lnSpcReduction="10000"/>
          </a:bodyPr>
          <a:lstStyle/>
          <a:p>
            <a:r>
              <a:rPr lang="pt-BR" dirty="0"/>
              <a:t>Fragmentação da relação </a:t>
            </a:r>
            <a:r>
              <a:rPr lang="pt-BR" b="1" dirty="0"/>
              <a:t>Projeto</a:t>
            </a:r>
            <a:r>
              <a:rPr lang="pt-BR" dirty="0"/>
              <a:t> (cont.) </a:t>
            </a:r>
          </a:p>
          <a:p>
            <a:pPr lvl="1"/>
            <a:r>
              <a:rPr lang="pt-BR" dirty="0"/>
              <a:t>O segundo aplicativo é emitido em dois sites e está relacionado com a administração de projetos. </a:t>
            </a:r>
          </a:p>
          <a:p>
            <a:pPr lvl="1"/>
            <a:r>
              <a:rPr lang="pt-BR" dirty="0"/>
              <a:t>Os sites administram projetos de acordo com o orçamento </a:t>
            </a:r>
          </a:p>
          <a:p>
            <a:pPr lvl="1"/>
            <a:r>
              <a:rPr lang="pt-BR" dirty="0"/>
              <a:t>Um nó administra projetos com orçamento ≤ 200000 e outro administra projetos com orçamento &gt; 200000 </a:t>
            </a:r>
          </a:p>
          <a:p>
            <a:pPr lvl="1"/>
            <a:r>
              <a:rPr lang="pt-BR" dirty="0"/>
              <a:t>Predicados simples (Aplicativo 2) </a:t>
            </a:r>
          </a:p>
          <a:p>
            <a:pPr lvl="2"/>
            <a:r>
              <a:rPr lang="pt-BR" dirty="0"/>
              <a:t>p4 : Orçamento ≤ 200000 </a:t>
            </a:r>
          </a:p>
          <a:p>
            <a:pPr lvl="2"/>
            <a:r>
              <a:rPr lang="pt-BR" dirty="0"/>
              <a:t>p5 : Orçamento &gt; 200000 </a:t>
            </a:r>
          </a:p>
        </p:txBody>
      </p:sp>
    </p:spTree>
    <p:extLst>
      <p:ext uri="{BB962C8B-B14F-4D97-AF65-F5344CB8AC3E}">
        <p14:creationId xmlns:p14="http://schemas.microsoft.com/office/powerpoint/2010/main" val="1406936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13F72-2C05-4F97-BCDA-629D7576634E}"/>
              </a:ext>
            </a:extLst>
          </p:cNvPr>
          <p:cNvSpPr>
            <a:spLocks noGrp="1"/>
          </p:cNvSpPr>
          <p:nvPr>
            <p:ph type="title"/>
          </p:nvPr>
        </p:nvSpPr>
        <p:spPr/>
        <p:txBody>
          <a:bodyPr>
            <a:normAutofit fontScale="90000"/>
          </a:bodyPr>
          <a:lstStyle/>
          <a:p>
            <a:r>
              <a:rPr lang="pt-BR" dirty="0"/>
              <a:t>um outro exemplo de Fragmentação horizontal</a:t>
            </a:r>
          </a:p>
        </p:txBody>
      </p:sp>
      <p:sp>
        <p:nvSpPr>
          <p:cNvPr id="3" name="Espaço Reservado para Conteúdo 2">
            <a:extLst>
              <a:ext uri="{FF2B5EF4-FFF2-40B4-BE49-F238E27FC236}">
                <a16:creationId xmlns:a16="http://schemas.microsoft.com/office/drawing/2014/main" id="{50F6D0A3-8009-49B6-B89B-66B9EEC40E40}"/>
              </a:ext>
            </a:extLst>
          </p:cNvPr>
          <p:cNvSpPr>
            <a:spLocks noGrp="1"/>
          </p:cNvSpPr>
          <p:nvPr>
            <p:ph idx="1"/>
          </p:nvPr>
        </p:nvSpPr>
        <p:spPr/>
        <p:txBody>
          <a:bodyPr>
            <a:normAutofit fontScale="85000" lnSpcReduction="10000"/>
          </a:bodyPr>
          <a:lstStyle/>
          <a:p>
            <a:r>
              <a:rPr lang="pt-BR" dirty="0"/>
              <a:t>Fragmentação da relação </a:t>
            </a:r>
            <a:r>
              <a:rPr lang="pt-BR" b="1" dirty="0"/>
              <a:t>Projeto</a:t>
            </a:r>
            <a:r>
              <a:rPr lang="pt-BR" dirty="0"/>
              <a:t> (cont.) </a:t>
            </a:r>
          </a:p>
          <a:p>
            <a:pPr lvl="1"/>
            <a:r>
              <a:rPr lang="pt-BR" dirty="0"/>
              <a:t>O conjunto </a:t>
            </a:r>
            <a:r>
              <a:rPr lang="pt-BR" dirty="0" err="1"/>
              <a:t>Pr</a:t>
            </a:r>
            <a:r>
              <a:rPr lang="pt-BR" dirty="0"/>
              <a:t>’ = {p1, p2, p3, p4, p5} é completo e mínimo </a:t>
            </a:r>
          </a:p>
          <a:p>
            <a:pPr lvl="1"/>
            <a:r>
              <a:rPr lang="pt-BR" dirty="0"/>
              <a:t>Com base em </a:t>
            </a:r>
            <a:r>
              <a:rPr lang="pt-BR" dirty="0" err="1"/>
              <a:t>Pr</a:t>
            </a:r>
            <a:r>
              <a:rPr lang="pt-BR" dirty="0"/>
              <a:t>’, os seis predicados </a:t>
            </a:r>
            <a:r>
              <a:rPr lang="pt-BR" dirty="0" err="1"/>
              <a:t>minterm</a:t>
            </a:r>
            <a:r>
              <a:rPr lang="pt-BR" dirty="0"/>
              <a:t> a seguir podem ser definidos (predicados </a:t>
            </a:r>
            <a:r>
              <a:rPr lang="pt-BR" dirty="0" err="1"/>
              <a:t>minterm</a:t>
            </a:r>
            <a:r>
              <a:rPr lang="pt-BR" dirty="0"/>
              <a:t> obtidos após a eliminação dos contraditórios) </a:t>
            </a:r>
          </a:p>
          <a:p>
            <a:pPr lvl="2"/>
            <a:r>
              <a:rPr lang="pt-BR" dirty="0"/>
              <a:t>m1 : (</a:t>
            </a:r>
            <a:r>
              <a:rPr lang="pt-BR" dirty="0" err="1"/>
              <a:t>Loc</a:t>
            </a:r>
            <a:r>
              <a:rPr lang="pt-BR" dirty="0"/>
              <a:t> = “Montreal”) e (Orçamento ≤ 200000) </a:t>
            </a:r>
          </a:p>
          <a:p>
            <a:pPr lvl="2"/>
            <a:r>
              <a:rPr lang="pt-BR" dirty="0"/>
              <a:t>m2 : (</a:t>
            </a:r>
            <a:r>
              <a:rPr lang="pt-BR" dirty="0" err="1"/>
              <a:t>Loc</a:t>
            </a:r>
            <a:r>
              <a:rPr lang="pt-BR" dirty="0"/>
              <a:t> = “Montreal”) e (Orçamento &gt; 200000) </a:t>
            </a:r>
          </a:p>
          <a:p>
            <a:pPr lvl="2"/>
            <a:r>
              <a:rPr lang="pt-BR" dirty="0"/>
              <a:t>m3 : (</a:t>
            </a:r>
            <a:r>
              <a:rPr lang="pt-BR" dirty="0" err="1"/>
              <a:t>Loc</a:t>
            </a:r>
            <a:r>
              <a:rPr lang="pt-BR" dirty="0"/>
              <a:t> = “New York”) e (Orçamento ≤ 200000) </a:t>
            </a:r>
          </a:p>
          <a:p>
            <a:pPr lvl="2"/>
            <a:r>
              <a:rPr lang="pt-BR" dirty="0"/>
              <a:t>m4 : (</a:t>
            </a:r>
            <a:r>
              <a:rPr lang="pt-BR" dirty="0" err="1"/>
              <a:t>Loc</a:t>
            </a:r>
            <a:r>
              <a:rPr lang="pt-BR" dirty="0"/>
              <a:t> = “New York”) e (Orçamento &gt; 200000) </a:t>
            </a:r>
          </a:p>
          <a:p>
            <a:pPr lvl="2"/>
            <a:r>
              <a:rPr lang="pt-BR" dirty="0"/>
              <a:t>m5 : (</a:t>
            </a:r>
            <a:r>
              <a:rPr lang="pt-BR" dirty="0" err="1"/>
              <a:t>Loc</a:t>
            </a:r>
            <a:r>
              <a:rPr lang="pt-BR" dirty="0"/>
              <a:t> = “Paris”) e (Orçamento ≤ 200000) </a:t>
            </a:r>
          </a:p>
          <a:p>
            <a:pPr lvl="2"/>
            <a:r>
              <a:rPr lang="pt-BR" dirty="0"/>
              <a:t>m6 : (</a:t>
            </a:r>
            <a:r>
              <a:rPr lang="pt-BR" dirty="0" err="1"/>
              <a:t>Loc</a:t>
            </a:r>
            <a:r>
              <a:rPr lang="pt-BR" dirty="0"/>
              <a:t> = “Paris”) e (Orçamento &gt; 200000)</a:t>
            </a:r>
          </a:p>
        </p:txBody>
      </p:sp>
    </p:spTree>
    <p:extLst>
      <p:ext uri="{BB962C8B-B14F-4D97-AF65-F5344CB8AC3E}">
        <p14:creationId xmlns:p14="http://schemas.microsoft.com/office/powerpoint/2010/main" val="2451376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CF6643-D98F-4A55-9A0A-0924B031A92C}"/>
              </a:ext>
            </a:extLst>
          </p:cNvPr>
          <p:cNvSpPr>
            <a:spLocks noGrp="1"/>
          </p:cNvSpPr>
          <p:nvPr>
            <p:ph type="title"/>
          </p:nvPr>
        </p:nvSpPr>
        <p:spPr/>
        <p:txBody>
          <a:bodyPr>
            <a:normAutofit fontScale="90000"/>
          </a:bodyPr>
          <a:lstStyle/>
          <a:p>
            <a:r>
              <a:rPr lang="pt-BR" dirty="0"/>
              <a:t>um outro exemplo de Fragmentação horizontal</a:t>
            </a:r>
          </a:p>
        </p:txBody>
      </p:sp>
      <p:pic>
        <p:nvPicPr>
          <p:cNvPr id="4" name="Imagem 3">
            <a:extLst>
              <a:ext uri="{FF2B5EF4-FFF2-40B4-BE49-F238E27FC236}">
                <a16:creationId xmlns:a16="http://schemas.microsoft.com/office/drawing/2014/main" id="{4D468691-7D54-4A72-9CD4-8CD7A3FFE9E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28530" y="1857509"/>
            <a:ext cx="8102009" cy="4751412"/>
          </a:xfrm>
          <a:prstGeom prst="rect">
            <a:avLst/>
          </a:prstGeom>
        </p:spPr>
      </p:pic>
    </p:spTree>
    <p:extLst>
      <p:ext uri="{BB962C8B-B14F-4D97-AF65-F5344CB8AC3E}">
        <p14:creationId xmlns:p14="http://schemas.microsoft.com/office/powerpoint/2010/main" val="70439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D8095C-07B1-44CB-A832-31337B9E0DCB}"/>
              </a:ext>
            </a:extLst>
          </p:cNvPr>
          <p:cNvSpPr>
            <a:spLocks noGrp="1"/>
          </p:cNvSpPr>
          <p:nvPr>
            <p:ph type="title"/>
          </p:nvPr>
        </p:nvSpPr>
        <p:spPr/>
        <p:txBody>
          <a:bodyPr/>
          <a:lstStyle/>
          <a:p>
            <a:r>
              <a:rPr lang="pt-BR" dirty="0"/>
              <a:t>Fragmentação horizontal derivada</a:t>
            </a:r>
          </a:p>
        </p:txBody>
      </p:sp>
      <p:sp>
        <p:nvSpPr>
          <p:cNvPr id="3" name="Espaço Reservado para Conteúdo 2">
            <a:extLst>
              <a:ext uri="{FF2B5EF4-FFF2-40B4-BE49-F238E27FC236}">
                <a16:creationId xmlns:a16="http://schemas.microsoft.com/office/drawing/2014/main" id="{5D821399-5808-4A77-BF96-0212E3A3D3F6}"/>
              </a:ext>
            </a:extLst>
          </p:cNvPr>
          <p:cNvSpPr>
            <a:spLocks noGrp="1"/>
          </p:cNvSpPr>
          <p:nvPr>
            <p:ph idx="1"/>
          </p:nvPr>
        </p:nvSpPr>
        <p:spPr/>
        <p:txBody>
          <a:bodyPr/>
          <a:lstStyle/>
          <a:p>
            <a:r>
              <a:rPr lang="pt-BR" dirty="0"/>
              <a:t>Uma </a:t>
            </a:r>
            <a:r>
              <a:rPr lang="pt-BR" b="1" dirty="0"/>
              <a:t>fragmentação horizontal derivada </a:t>
            </a:r>
            <a:r>
              <a:rPr lang="pt-BR" dirty="0"/>
              <a:t>é definida sobre uma relação membro de um vínculo de acordo com uma operação de seleção especificada sobre sua proprietária</a:t>
            </a:r>
          </a:p>
          <a:p>
            <a:r>
              <a:rPr lang="pt-BR" b="1" dirty="0"/>
              <a:t>Exemplo</a:t>
            </a:r>
            <a:r>
              <a:rPr lang="pt-BR" dirty="0"/>
              <a:t>: </a:t>
            </a:r>
          </a:p>
        </p:txBody>
      </p:sp>
      <p:pic>
        <p:nvPicPr>
          <p:cNvPr id="4" name="Imagem 3">
            <a:extLst>
              <a:ext uri="{FF2B5EF4-FFF2-40B4-BE49-F238E27FC236}">
                <a16:creationId xmlns:a16="http://schemas.microsoft.com/office/drawing/2014/main" id="{7E84B4A6-02FE-42FE-B49F-AC62AC226A4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3414360" y="4111591"/>
            <a:ext cx="6774669" cy="2620727"/>
          </a:xfrm>
          <a:prstGeom prst="rect">
            <a:avLst/>
          </a:prstGeom>
        </p:spPr>
      </p:pic>
    </p:spTree>
    <p:extLst>
      <p:ext uri="{BB962C8B-B14F-4D97-AF65-F5344CB8AC3E}">
        <p14:creationId xmlns:p14="http://schemas.microsoft.com/office/powerpoint/2010/main" val="195589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31C18-9CA9-4AB8-8F87-6E1E7BBFF303}"/>
              </a:ext>
            </a:extLst>
          </p:cNvPr>
          <p:cNvSpPr>
            <a:spLocks noGrp="1"/>
          </p:cNvSpPr>
          <p:nvPr>
            <p:ph type="title"/>
          </p:nvPr>
        </p:nvSpPr>
        <p:spPr/>
        <p:txBody>
          <a:bodyPr/>
          <a:lstStyle/>
          <a:p>
            <a:r>
              <a:rPr lang="pt-BR" dirty="0"/>
              <a:t>Fragmentação horizontal derivada</a:t>
            </a:r>
          </a:p>
        </p:txBody>
      </p:sp>
      <p:sp>
        <p:nvSpPr>
          <p:cNvPr id="3" name="Espaço Reservado para Conteúdo 2">
            <a:extLst>
              <a:ext uri="{FF2B5EF4-FFF2-40B4-BE49-F238E27FC236}">
                <a16:creationId xmlns:a16="http://schemas.microsoft.com/office/drawing/2014/main" id="{5720B78E-B346-41A2-A9F0-B3D57F555C72}"/>
              </a:ext>
            </a:extLst>
          </p:cNvPr>
          <p:cNvSpPr>
            <a:spLocks noGrp="1"/>
          </p:cNvSpPr>
          <p:nvPr>
            <p:ph idx="1"/>
          </p:nvPr>
        </p:nvSpPr>
        <p:spPr/>
        <p:txBody>
          <a:bodyPr>
            <a:normAutofit fontScale="85000" lnSpcReduction="10000"/>
          </a:bodyPr>
          <a:lstStyle/>
          <a:p>
            <a:r>
              <a:rPr lang="pt-BR" b="1" dirty="0"/>
              <a:t>Em uma fragmentação horizontal derivada, os fragmentos são definidos considerando operações de </a:t>
            </a:r>
            <a:r>
              <a:rPr lang="pt-BR" b="1" dirty="0" err="1"/>
              <a:t>semijunção</a:t>
            </a:r>
            <a:endParaRPr lang="pt-BR" b="1" dirty="0"/>
          </a:p>
          <a:p>
            <a:r>
              <a:rPr lang="pt-BR" dirty="0"/>
              <a:t> Deseja-se fazer o particionamento de uma relação membro de acordo com uma relação proprietária, porém o resultado da fragmentação dever ser definido </a:t>
            </a:r>
            <a:r>
              <a:rPr lang="pt-BR" b="1" dirty="0"/>
              <a:t>somente sobre os atributos da relação membro </a:t>
            </a:r>
          </a:p>
          <a:p>
            <a:r>
              <a:rPr lang="pt-BR" dirty="0"/>
              <a:t>Um </a:t>
            </a:r>
            <a:r>
              <a:rPr lang="pt-BR" dirty="0" err="1"/>
              <a:t>semijunção</a:t>
            </a:r>
            <a:r>
              <a:rPr lang="pt-BR" dirty="0"/>
              <a:t> da relação </a:t>
            </a:r>
            <a:r>
              <a:rPr lang="pt-BR" b="1" dirty="0"/>
              <a:t>R </a:t>
            </a:r>
            <a:r>
              <a:rPr lang="pt-BR" dirty="0"/>
              <a:t>definida sobre o conjunto de atributos </a:t>
            </a:r>
            <a:r>
              <a:rPr lang="pt-BR" b="1" dirty="0"/>
              <a:t>A</a:t>
            </a:r>
            <a:r>
              <a:rPr lang="pt-BR" dirty="0"/>
              <a:t> pela relação </a:t>
            </a:r>
            <a:r>
              <a:rPr lang="pt-BR" b="1" dirty="0"/>
              <a:t>S</a:t>
            </a:r>
            <a:r>
              <a:rPr lang="pt-BR" dirty="0"/>
              <a:t> definida sobre o conjunto de atributos B é o subconjunto das </a:t>
            </a:r>
            <a:r>
              <a:rPr lang="pt-BR" dirty="0" err="1"/>
              <a:t>tuplas</a:t>
            </a:r>
            <a:r>
              <a:rPr lang="pt-BR" dirty="0"/>
              <a:t> de </a:t>
            </a:r>
            <a:r>
              <a:rPr lang="pt-BR" b="1" dirty="0"/>
              <a:t>R</a:t>
            </a:r>
            <a:r>
              <a:rPr lang="pt-BR" dirty="0"/>
              <a:t> que participam da junção de</a:t>
            </a:r>
            <a:r>
              <a:rPr lang="pt-BR" b="1" dirty="0"/>
              <a:t> R </a:t>
            </a:r>
            <a:r>
              <a:rPr lang="pt-BR" dirty="0"/>
              <a:t>com </a:t>
            </a:r>
            <a:r>
              <a:rPr lang="pt-BR" b="1" dirty="0"/>
              <a:t>S</a:t>
            </a:r>
          </a:p>
        </p:txBody>
      </p:sp>
    </p:spTree>
    <p:extLst>
      <p:ext uri="{BB962C8B-B14F-4D97-AF65-F5344CB8AC3E}">
        <p14:creationId xmlns:p14="http://schemas.microsoft.com/office/powerpoint/2010/main" val="2441252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830D4-09CB-48F5-A47C-D40F5E85E3DB}"/>
              </a:ext>
            </a:extLst>
          </p:cNvPr>
          <p:cNvSpPr>
            <a:spLocks noGrp="1"/>
          </p:cNvSpPr>
          <p:nvPr>
            <p:ph type="title"/>
          </p:nvPr>
        </p:nvSpPr>
        <p:spPr/>
        <p:txBody>
          <a:bodyPr/>
          <a:lstStyle/>
          <a:p>
            <a:r>
              <a:rPr lang="pt-BR" dirty="0"/>
              <a:t>Fragmentação horizontal derivada </a:t>
            </a:r>
          </a:p>
        </p:txBody>
      </p:sp>
      <p:sp>
        <p:nvSpPr>
          <p:cNvPr id="3" name="Espaço Reservado para Conteúdo 2">
            <a:extLst>
              <a:ext uri="{FF2B5EF4-FFF2-40B4-BE49-F238E27FC236}">
                <a16:creationId xmlns:a16="http://schemas.microsoft.com/office/drawing/2014/main" id="{595F1D0D-28E4-4B4E-92AE-F6B7633C69ED}"/>
              </a:ext>
            </a:extLst>
          </p:cNvPr>
          <p:cNvSpPr>
            <a:spLocks noGrp="1"/>
          </p:cNvSpPr>
          <p:nvPr>
            <p:ph idx="1"/>
          </p:nvPr>
        </p:nvSpPr>
        <p:spPr/>
        <p:txBody>
          <a:bodyPr/>
          <a:lstStyle/>
          <a:p>
            <a:r>
              <a:rPr lang="pt-BR" dirty="0"/>
              <a:t>Dada uma ligação L onde proprietária (L)=S e membro(L)=R, Os fragmentos horizontais derivados de R são definidos como: </a:t>
            </a:r>
          </a:p>
          <a:p>
            <a:pPr lvl="1"/>
            <a:r>
              <a:rPr lang="pt-BR" dirty="0"/>
              <a:t>R</a:t>
            </a:r>
            <a:r>
              <a:rPr lang="pt-BR" baseline="-25000" dirty="0"/>
              <a:t>i</a:t>
            </a:r>
            <a:r>
              <a:rPr lang="pt-BR" dirty="0"/>
              <a:t> = R </a:t>
            </a:r>
            <a:r>
              <a:rPr lang="pt-BR" dirty="0" err="1"/>
              <a:t>semijoin</a:t>
            </a:r>
            <a:r>
              <a:rPr lang="pt-BR" dirty="0"/>
              <a:t> S</a:t>
            </a:r>
            <a:r>
              <a:rPr lang="pt-BR" baseline="-25000" dirty="0"/>
              <a:t>i</a:t>
            </a:r>
            <a:r>
              <a:rPr lang="pt-BR" dirty="0"/>
              <a:t> , 1 ≤ i ≤w, onde w é o número de fragmentos definidos sobre R e </a:t>
            </a:r>
          </a:p>
          <a:p>
            <a:pPr lvl="1"/>
            <a:r>
              <a:rPr lang="pt-BR" dirty="0"/>
              <a:t>S</a:t>
            </a:r>
            <a:r>
              <a:rPr lang="pt-BR" baseline="-25000" dirty="0"/>
              <a:t>i </a:t>
            </a:r>
            <a:r>
              <a:rPr lang="pt-BR" dirty="0"/>
              <a:t>= </a:t>
            </a:r>
            <a:r>
              <a:rPr lang="pt-BR" sz="4400" dirty="0" err="1"/>
              <a:t>σ</a:t>
            </a:r>
            <a:r>
              <a:rPr lang="pt-BR" baseline="-25000" dirty="0" err="1"/>
              <a:t>Fi</a:t>
            </a:r>
            <a:r>
              <a:rPr lang="pt-BR" baseline="-25000" dirty="0"/>
              <a:t> </a:t>
            </a:r>
            <a:r>
              <a:rPr lang="pt-BR" dirty="0"/>
              <a:t>(S), onde </a:t>
            </a:r>
            <a:r>
              <a:rPr lang="pt-BR" dirty="0" err="1"/>
              <a:t>F</a:t>
            </a:r>
            <a:r>
              <a:rPr lang="pt-BR" baseline="-25000" dirty="0" err="1"/>
              <a:t>i</a:t>
            </a:r>
            <a:r>
              <a:rPr lang="pt-BR" dirty="0"/>
              <a:t> é a fórmula segundo a qual o fragmento horizontal primário S</a:t>
            </a:r>
            <a:r>
              <a:rPr lang="pt-BR" baseline="-25000" dirty="0"/>
              <a:t>i </a:t>
            </a:r>
            <a:r>
              <a:rPr lang="pt-BR" dirty="0"/>
              <a:t>é definido</a:t>
            </a:r>
          </a:p>
        </p:txBody>
      </p:sp>
    </p:spTree>
    <p:extLst>
      <p:ext uri="{BB962C8B-B14F-4D97-AF65-F5344CB8AC3E}">
        <p14:creationId xmlns:p14="http://schemas.microsoft.com/office/powerpoint/2010/main" val="1623914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E58A4-9C80-46E3-AFD2-068014501663}"/>
              </a:ext>
            </a:extLst>
          </p:cNvPr>
          <p:cNvSpPr>
            <a:spLocks noGrp="1"/>
          </p:cNvSpPr>
          <p:nvPr>
            <p:ph type="title"/>
          </p:nvPr>
        </p:nvSpPr>
        <p:spPr/>
        <p:txBody>
          <a:bodyPr>
            <a:normAutofit fontScale="90000"/>
          </a:bodyPr>
          <a:lstStyle/>
          <a:p>
            <a:r>
              <a:rPr lang="pt-BR" dirty="0"/>
              <a:t>EXEMPLO de Fragmentação horizontal derivada</a:t>
            </a:r>
          </a:p>
        </p:txBody>
      </p:sp>
      <p:sp>
        <p:nvSpPr>
          <p:cNvPr id="3" name="Espaço Reservado para Conteúdo 2">
            <a:extLst>
              <a:ext uri="{FF2B5EF4-FFF2-40B4-BE49-F238E27FC236}">
                <a16:creationId xmlns:a16="http://schemas.microsoft.com/office/drawing/2014/main" id="{68F3EEB0-3B33-4876-94F9-FD31F953833C}"/>
              </a:ext>
            </a:extLst>
          </p:cNvPr>
          <p:cNvSpPr>
            <a:spLocks noGrp="1"/>
          </p:cNvSpPr>
          <p:nvPr>
            <p:ph idx="1"/>
          </p:nvPr>
        </p:nvSpPr>
        <p:spPr/>
        <p:txBody>
          <a:bodyPr>
            <a:normAutofit fontScale="85000" lnSpcReduction="20000"/>
          </a:bodyPr>
          <a:lstStyle/>
          <a:p>
            <a:r>
              <a:rPr lang="pt-BR" dirty="0"/>
              <a:t>Dada a ligação L1 onde: </a:t>
            </a:r>
          </a:p>
          <a:p>
            <a:pPr lvl="1"/>
            <a:r>
              <a:rPr lang="pt-BR" dirty="0"/>
              <a:t>Proprietária(L1) = Pagamento </a:t>
            </a:r>
          </a:p>
          <a:p>
            <a:pPr lvl="1"/>
            <a:r>
              <a:rPr lang="pt-BR" dirty="0"/>
              <a:t>Membro(L1) = Funcionário </a:t>
            </a:r>
          </a:p>
          <a:p>
            <a:r>
              <a:rPr lang="pt-BR" dirty="0"/>
              <a:t>A relação funcionário pode ser particionada da seguinte forma: </a:t>
            </a:r>
          </a:p>
          <a:p>
            <a:pPr lvl="1"/>
            <a:r>
              <a:rPr lang="pt-BR" dirty="0"/>
              <a:t>Funcionário1 = Funcionário </a:t>
            </a:r>
            <a:r>
              <a:rPr lang="pt-BR" baseline="-25000" dirty="0" err="1"/>
              <a:t>semijoin</a:t>
            </a:r>
            <a:r>
              <a:rPr lang="pt-BR" dirty="0"/>
              <a:t> Pagamento1 </a:t>
            </a:r>
          </a:p>
          <a:p>
            <a:pPr lvl="1"/>
            <a:r>
              <a:rPr lang="pt-BR" dirty="0"/>
              <a:t>Funcionário2 = Funcionário </a:t>
            </a:r>
            <a:r>
              <a:rPr lang="pt-BR" baseline="-25000" dirty="0" err="1"/>
              <a:t>semijoin</a:t>
            </a:r>
            <a:r>
              <a:rPr lang="pt-BR" dirty="0"/>
              <a:t> Pagamento2 </a:t>
            </a:r>
          </a:p>
          <a:p>
            <a:pPr lvl="1"/>
            <a:r>
              <a:rPr lang="pt-BR" dirty="0"/>
              <a:t> onde: </a:t>
            </a:r>
          </a:p>
          <a:p>
            <a:pPr lvl="2"/>
            <a:r>
              <a:rPr lang="pt-BR" dirty="0"/>
              <a:t>Pagamento 1 = </a:t>
            </a:r>
            <a:r>
              <a:rPr lang="pt-BR" sz="3300" dirty="0" err="1"/>
              <a:t>σ</a:t>
            </a:r>
            <a:r>
              <a:rPr lang="pt-BR" baseline="-25000" dirty="0" err="1"/>
              <a:t>salário</a:t>
            </a:r>
            <a:r>
              <a:rPr lang="pt-BR" baseline="-25000" dirty="0"/>
              <a:t> ≤ 30000 </a:t>
            </a:r>
            <a:r>
              <a:rPr lang="pt-BR" dirty="0"/>
              <a:t>(Pagamento) </a:t>
            </a:r>
          </a:p>
          <a:p>
            <a:pPr lvl="2"/>
            <a:r>
              <a:rPr lang="pt-BR" dirty="0"/>
              <a:t>Pagamento 2 = </a:t>
            </a:r>
            <a:r>
              <a:rPr lang="pt-BR" sz="3300" dirty="0" err="1"/>
              <a:t>σ</a:t>
            </a:r>
            <a:r>
              <a:rPr lang="pt-BR" baseline="-25000" dirty="0" err="1"/>
              <a:t>salário</a:t>
            </a:r>
            <a:r>
              <a:rPr lang="pt-BR" baseline="-25000" dirty="0"/>
              <a:t> &gt; 30000 </a:t>
            </a:r>
            <a:r>
              <a:rPr lang="pt-BR" dirty="0"/>
              <a:t>(Pagamento)</a:t>
            </a:r>
          </a:p>
        </p:txBody>
      </p:sp>
    </p:spTree>
    <p:extLst>
      <p:ext uri="{BB962C8B-B14F-4D97-AF65-F5344CB8AC3E}">
        <p14:creationId xmlns:p14="http://schemas.microsoft.com/office/powerpoint/2010/main" val="379621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9F69F-6F8C-4C30-8EA2-2D491AD7A737}"/>
              </a:ext>
            </a:extLst>
          </p:cNvPr>
          <p:cNvSpPr>
            <a:spLocks noGrp="1"/>
          </p:cNvSpPr>
          <p:nvPr>
            <p:ph type="title"/>
          </p:nvPr>
        </p:nvSpPr>
        <p:spPr/>
        <p:txBody>
          <a:bodyPr/>
          <a:lstStyle/>
          <a:p>
            <a:r>
              <a:rPr lang="pt-BR" dirty="0"/>
              <a:t>Aprofundamento em Fragmentação</a:t>
            </a:r>
          </a:p>
        </p:txBody>
      </p:sp>
      <p:sp>
        <p:nvSpPr>
          <p:cNvPr id="3" name="Espaço Reservado para Conteúdo 2">
            <a:extLst>
              <a:ext uri="{FF2B5EF4-FFF2-40B4-BE49-F238E27FC236}">
                <a16:creationId xmlns:a16="http://schemas.microsoft.com/office/drawing/2014/main" id="{165B831F-3AF2-46A9-9E4D-D275C526E1EF}"/>
              </a:ext>
            </a:extLst>
          </p:cNvPr>
          <p:cNvSpPr>
            <a:spLocks noGrp="1"/>
          </p:cNvSpPr>
          <p:nvPr>
            <p:ph idx="1"/>
          </p:nvPr>
        </p:nvSpPr>
        <p:spPr/>
        <p:txBody>
          <a:bodyPr>
            <a:normAutofit/>
          </a:bodyPr>
          <a:lstStyle/>
          <a:p>
            <a:r>
              <a:rPr lang="pt-BR" b="1" dirty="0"/>
              <a:t>Tipos de Fragmentação</a:t>
            </a:r>
            <a:r>
              <a:rPr lang="pt-BR" dirty="0"/>
              <a:t> </a:t>
            </a:r>
          </a:p>
          <a:p>
            <a:pPr lvl="1"/>
            <a:r>
              <a:rPr lang="pt-BR" dirty="0"/>
              <a:t>Horizontal </a:t>
            </a:r>
          </a:p>
          <a:p>
            <a:pPr lvl="1"/>
            <a:r>
              <a:rPr lang="pt-BR" dirty="0"/>
              <a:t>Vertical</a:t>
            </a:r>
          </a:p>
          <a:p>
            <a:r>
              <a:rPr lang="pt-BR" b="1" dirty="0"/>
              <a:t>Grau de fragmentação </a:t>
            </a:r>
          </a:p>
          <a:p>
            <a:r>
              <a:rPr lang="pt-BR" b="1" dirty="0"/>
              <a:t>Regras </a:t>
            </a:r>
            <a:r>
              <a:rPr lang="pt-BR" dirty="0"/>
              <a:t>de fragmentação</a:t>
            </a:r>
          </a:p>
          <a:p>
            <a:r>
              <a:rPr lang="pt-BR" b="1" dirty="0"/>
              <a:t>Alocação </a:t>
            </a:r>
            <a:r>
              <a:rPr lang="pt-BR" dirty="0"/>
              <a:t>de fragmentos</a:t>
            </a:r>
          </a:p>
        </p:txBody>
      </p:sp>
      <p:pic>
        <p:nvPicPr>
          <p:cNvPr id="2050" name="Picture 2" descr="the simpsons animated gif | Homer simpson, The simpsons, Maggie simpson">
            <a:extLst>
              <a:ext uri="{FF2B5EF4-FFF2-40B4-BE49-F238E27FC236}">
                <a16:creationId xmlns:a16="http://schemas.microsoft.com/office/drawing/2014/main" id="{A1EDD725-1F0A-4C8A-B23D-A6F50204FF9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03772" y="2659743"/>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83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20A28B2-678F-4D2B-B9BE-54FC9DCD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06" y="0"/>
            <a:ext cx="840898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BC6844C-A0B7-4E06-A20D-1E3A51CDE84F}"/>
              </a:ext>
            </a:extLst>
          </p:cNvPr>
          <p:cNvSpPr>
            <a:spLocks noGrp="1"/>
          </p:cNvSpPr>
          <p:nvPr>
            <p:ph type="title"/>
          </p:nvPr>
        </p:nvSpPr>
        <p:spPr>
          <a:xfrm>
            <a:off x="5170315" y="4627590"/>
            <a:ext cx="7246768" cy="1179576"/>
          </a:xfrm>
        </p:spPr>
        <p:txBody>
          <a:bodyPr/>
          <a:lstStyle/>
          <a:p>
            <a:r>
              <a:rPr lang="pt-BR" dirty="0"/>
              <a:t>Continua na próxima aula...</a:t>
            </a:r>
          </a:p>
        </p:txBody>
      </p:sp>
    </p:spTree>
    <p:extLst>
      <p:ext uri="{BB962C8B-B14F-4D97-AF65-F5344CB8AC3E}">
        <p14:creationId xmlns:p14="http://schemas.microsoft.com/office/powerpoint/2010/main" val="3842867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D3EC1-8FB4-4099-A92E-D9DD54211E90}"/>
              </a:ext>
            </a:extLst>
          </p:cNvPr>
          <p:cNvSpPr>
            <a:spLocks noGrp="1"/>
          </p:cNvSpPr>
          <p:nvPr>
            <p:ph type="title"/>
          </p:nvPr>
        </p:nvSpPr>
        <p:spPr/>
        <p:txBody>
          <a:bodyPr/>
          <a:lstStyle/>
          <a:p>
            <a:r>
              <a:rPr lang="pt-BR" dirty="0"/>
              <a:t>Fragmentação Vertical </a:t>
            </a:r>
          </a:p>
        </p:txBody>
      </p:sp>
      <p:sp>
        <p:nvSpPr>
          <p:cNvPr id="3" name="Espaço Reservado para Conteúdo 2">
            <a:extLst>
              <a:ext uri="{FF2B5EF4-FFF2-40B4-BE49-F238E27FC236}">
                <a16:creationId xmlns:a16="http://schemas.microsoft.com/office/drawing/2014/main" id="{D4EE9EAC-C0DE-46F6-881D-90FE6D286286}"/>
              </a:ext>
            </a:extLst>
          </p:cNvPr>
          <p:cNvSpPr>
            <a:spLocks noGrp="1"/>
          </p:cNvSpPr>
          <p:nvPr>
            <p:ph idx="1"/>
          </p:nvPr>
        </p:nvSpPr>
        <p:spPr/>
        <p:txBody>
          <a:bodyPr/>
          <a:lstStyle/>
          <a:p>
            <a:r>
              <a:rPr lang="pt-BR" dirty="0"/>
              <a:t>Processo que </a:t>
            </a:r>
            <a:r>
              <a:rPr lang="pt-BR" b="1" dirty="0"/>
              <a:t>divide uma relação em colunas</a:t>
            </a:r>
            <a:r>
              <a:rPr lang="pt-BR" dirty="0"/>
              <a:t>, agrupando em cada fragmento parte dos atributos existentes na relação original </a:t>
            </a:r>
          </a:p>
          <a:p>
            <a:r>
              <a:rPr lang="pt-BR" dirty="0"/>
              <a:t>Replicação da chave da tabela original nos fragmentos gerados </a:t>
            </a:r>
          </a:p>
          <a:p>
            <a:pPr lvl="1"/>
            <a:r>
              <a:rPr lang="pt-BR" dirty="0"/>
              <a:t>Fato que permite a reconstrução da relação global </a:t>
            </a:r>
          </a:p>
        </p:txBody>
      </p:sp>
    </p:spTree>
    <p:extLst>
      <p:ext uri="{BB962C8B-B14F-4D97-AF65-F5344CB8AC3E}">
        <p14:creationId xmlns:p14="http://schemas.microsoft.com/office/powerpoint/2010/main" val="2508966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243253-1CD0-4EAC-944E-39AE2D879D4A}"/>
              </a:ext>
            </a:extLst>
          </p:cNvPr>
          <p:cNvSpPr>
            <a:spLocks noGrp="1"/>
          </p:cNvSpPr>
          <p:nvPr>
            <p:ph type="title"/>
          </p:nvPr>
        </p:nvSpPr>
        <p:spPr/>
        <p:txBody>
          <a:bodyPr/>
          <a:lstStyle/>
          <a:p>
            <a:r>
              <a:rPr lang="pt-BR" dirty="0"/>
              <a:t>Objetivo da Fragmentação Vertical  </a:t>
            </a:r>
          </a:p>
        </p:txBody>
      </p:sp>
      <p:sp>
        <p:nvSpPr>
          <p:cNvPr id="3" name="Espaço Reservado para Conteúdo 2">
            <a:extLst>
              <a:ext uri="{FF2B5EF4-FFF2-40B4-BE49-F238E27FC236}">
                <a16:creationId xmlns:a16="http://schemas.microsoft.com/office/drawing/2014/main" id="{419B6D62-9BBF-41C5-9D45-875469705828}"/>
              </a:ext>
            </a:extLst>
          </p:cNvPr>
          <p:cNvSpPr>
            <a:spLocks noGrp="1"/>
          </p:cNvSpPr>
          <p:nvPr>
            <p:ph idx="1"/>
          </p:nvPr>
        </p:nvSpPr>
        <p:spPr/>
        <p:txBody>
          <a:bodyPr/>
          <a:lstStyle/>
          <a:p>
            <a:r>
              <a:rPr lang="pt-BR" dirty="0"/>
              <a:t>Particionar uma relação em um conjunto de relações menores, para que muitos dos aplicativos do usuário possam atuar apenas sobre um fragmento </a:t>
            </a:r>
          </a:p>
          <a:p>
            <a:r>
              <a:rPr lang="pt-BR" dirty="0"/>
              <a:t>Caso uma aplicação precise de dados presentes em mais de um fragmento: </a:t>
            </a:r>
          </a:p>
          <a:p>
            <a:pPr lvl="1"/>
            <a:r>
              <a:rPr lang="pt-BR" dirty="0"/>
              <a:t>fragmentação não benéfica (necessidade de junções, operação muito custosa)</a:t>
            </a:r>
          </a:p>
        </p:txBody>
      </p:sp>
    </p:spTree>
    <p:extLst>
      <p:ext uri="{BB962C8B-B14F-4D97-AF65-F5344CB8AC3E}">
        <p14:creationId xmlns:p14="http://schemas.microsoft.com/office/powerpoint/2010/main" val="1851443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66C74-F167-438C-947B-C2376E811749}"/>
              </a:ext>
            </a:extLst>
          </p:cNvPr>
          <p:cNvSpPr>
            <a:spLocks noGrp="1"/>
          </p:cNvSpPr>
          <p:nvPr>
            <p:ph type="title"/>
          </p:nvPr>
        </p:nvSpPr>
        <p:spPr/>
        <p:txBody>
          <a:bodyPr/>
          <a:lstStyle/>
          <a:p>
            <a:r>
              <a:rPr lang="pt-BR" dirty="0"/>
              <a:t>Complexidade</a:t>
            </a:r>
          </a:p>
        </p:txBody>
      </p:sp>
      <p:sp>
        <p:nvSpPr>
          <p:cNvPr id="3" name="Espaço Reservado para Conteúdo 2">
            <a:extLst>
              <a:ext uri="{FF2B5EF4-FFF2-40B4-BE49-F238E27FC236}">
                <a16:creationId xmlns:a16="http://schemas.microsoft.com/office/drawing/2014/main" id="{A0BDBD8C-A270-4ECB-A8E8-A969F68767F0}"/>
              </a:ext>
            </a:extLst>
          </p:cNvPr>
          <p:cNvSpPr>
            <a:spLocks noGrp="1"/>
          </p:cNvSpPr>
          <p:nvPr>
            <p:ph idx="1"/>
          </p:nvPr>
        </p:nvSpPr>
        <p:spPr>
          <a:xfrm>
            <a:off x="1115568" y="2478023"/>
            <a:ext cx="10168128" cy="4252385"/>
          </a:xfrm>
        </p:spPr>
        <p:txBody>
          <a:bodyPr>
            <a:normAutofit fontScale="77500" lnSpcReduction="20000"/>
          </a:bodyPr>
          <a:lstStyle/>
          <a:p>
            <a:r>
              <a:rPr lang="pt-BR" dirty="0"/>
              <a:t>Processo mais complexo que a fragmentação horizontal; </a:t>
            </a:r>
          </a:p>
          <a:p>
            <a:pPr lvl="1"/>
            <a:r>
              <a:rPr lang="pt-BR" dirty="0"/>
              <a:t>Por exemplo, na fragmentação horizontal.: n predicados produz 2</a:t>
            </a:r>
            <a:r>
              <a:rPr lang="pt-BR" baseline="30000" dirty="0"/>
              <a:t>n</a:t>
            </a:r>
            <a:r>
              <a:rPr lang="pt-BR" dirty="0"/>
              <a:t> predicados </a:t>
            </a:r>
            <a:r>
              <a:rPr lang="pt-BR" dirty="0" err="1"/>
              <a:t>minterm</a:t>
            </a:r>
            <a:r>
              <a:rPr lang="pt-BR" dirty="0"/>
              <a:t> possíveis, tirando ainda os que não fazem sentido;</a:t>
            </a:r>
          </a:p>
          <a:p>
            <a:r>
              <a:rPr lang="pt-BR" dirty="0"/>
              <a:t>Fragmentação vertical: A quantidade de fragmentos possíveis é dada por B(m), onde m são os atributos não chave e B é o número de Bell (número de partições de um conj. de n elementos) </a:t>
            </a:r>
          </a:p>
          <a:p>
            <a:pPr lvl="1"/>
            <a:r>
              <a:rPr lang="pt-BR" dirty="0"/>
              <a:t>Exemplo</a:t>
            </a:r>
          </a:p>
          <a:p>
            <a:pPr lvl="2"/>
            <a:r>
              <a:rPr lang="pt-BR" dirty="0"/>
              <a:t>B(4) = 15 </a:t>
            </a:r>
          </a:p>
          <a:p>
            <a:pPr lvl="2"/>
            <a:r>
              <a:rPr lang="pt-BR" dirty="0"/>
              <a:t>B(10) ≈ 115.000 </a:t>
            </a:r>
          </a:p>
          <a:p>
            <a:pPr lvl="2"/>
            <a:r>
              <a:rPr lang="pt-BR" dirty="0"/>
              <a:t>B(15) ≈ 109 </a:t>
            </a:r>
          </a:p>
          <a:p>
            <a:pPr lvl="2"/>
            <a:r>
              <a:rPr lang="pt-BR" dirty="0"/>
              <a:t>B(30) ≈ 1023 </a:t>
            </a:r>
          </a:p>
          <a:p>
            <a:r>
              <a:rPr lang="pt-BR" dirty="0"/>
              <a:t>Esses valores indicam que não vale a pena tentar obter soluções ótimas, sendo necessário recorrer à abordagem heurística</a:t>
            </a:r>
          </a:p>
        </p:txBody>
      </p:sp>
    </p:spTree>
    <p:extLst>
      <p:ext uri="{BB962C8B-B14F-4D97-AF65-F5344CB8AC3E}">
        <p14:creationId xmlns:p14="http://schemas.microsoft.com/office/powerpoint/2010/main" val="390885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B1DA2-6DD8-4D9F-953C-F926E4B52B91}"/>
              </a:ext>
            </a:extLst>
          </p:cNvPr>
          <p:cNvSpPr>
            <a:spLocks noGrp="1"/>
          </p:cNvSpPr>
          <p:nvPr>
            <p:ph type="title"/>
          </p:nvPr>
        </p:nvSpPr>
        <p:spPr/>
        <p:txBody>
          <a:bodyPr/>
          <a:lstStyle/>
          <a:p>
            <a:r>
              <a:rPr lang="pt-BR" dirty="0"/>
              <a:t>Algoritmos?? </a:t>
            </a:r>
            <a:r>
              <a:rPr lang="pt-BR" dirty="0">
                <a:sym typeface="Wingdings" panose="05000000000000000000" pitchFamily="2" charset="2"/>
              </a:rPr>
              <a:t></a:t>
            </a:r>
            <a:r>
              <a:rPr lang="pt-BR" dirty="0"/>
              <a:t>Abordagens Heurísticas  </a:t>
            </a:r>
          </a:p>
        </p:txBody>
      </p:sp>
      <p:sp>
        <p:nvSpPr>
          <p:cNvPr id="3" name="Espaço Reservado para Conteúdo 2">
            <a:extLst>
              <a:ext uri="{FF2B5EF4-FFF2-40B4-BE49-F238E27FC236}">
                <a16:creationId xmlns:a16="http://schemas.microsoft.com/office/drawing/2014/main" id="{D754EDA9-DAF7-4167-B12A-3F06BE2B61DF}"/>
              </a:ext>
            </a:extLst>
          </p:cNvPr>
          <p:cNvSpPr>
            <a:spLocks noGrp="1"/>
          </p:cNvSpPr>
          <p:nvPr>
            <p:ph idx="1"/>
          </p:nvPr>
        </p:nvSpPr>
        <p:spPr/>
        <p:txBody>
          <a:bodyPr>
            <a:normAutofit fontScale="92500"/>
          </a:bodyPr>
          <a:lstStyle/>
          <a:p>
            <a:r>
              <a:rPr lang="pt-BR" b="1" dirty="0"/>
              <a:t>Não há algoritmos de FV, apenas heurísticas</a:t>
            </a:r>
          </a:p>
          <a:p>
            <a:r>
              <a:rPr lang="pt-BR" dirty="0"/>
              <a:t>Há dois tipos de abordagens heurísticas para fragmentação vertical: </a:t>
            </a:r>
          </a:p>
          <a:p>
            <a:pPr lvl="1"/>
            <a:r>
              <a:rPr lang="pt-BR" b="1" dirty="0"/>
              <a:t>Agrupamento</a:t>
            </a:r>
            <a:r>
              <a:rPr lang="pt-BR" dirty="0"/>
              <a:t>: Começa atribuindo cada atributo a um fragmento e vai juntando (</a:t>
            </a:r>
            <a:r>
              <a:rPr lang="pt-BR" dirty="0" err="1"/>
              <a:t>Join</a:t>
            </a:r>
            <a:r>
              <a:rPr lang="pt-BR" dirty="0"/>
              <a:t>) até achar os que satisfazem </a:t>
            </a:r>
          </a:p>
          <a:p>
            <a:pPr lvl="1"/>
            <a:r>
              <a:rPr lang="pt-BR" b="1" dirty="0"/>
              <a:t>Divisão</a:t>
            </a:r>
            <a:r>
              <a:rPr lang="pt-BR" dirty="0"/>
              <a:t>*: Começa com uma relação e define como particionar de acordo com o comportamento de acesso aos atributos </a:t>
            </a:r>
          </a:p>
          <a:p>
            <a:pPr lvl="2"/>
            <a:r>
              <a:rPr lang="pt-BR" dirty="0"/>
              <a:t>*se ajusta de forma mais natural dentro da metodologia de projeto top-</a:t>
            </a:r>
            <a:r>
              <a:rPr lang="pt-BR" dirty="0" err="1"/>
              <a:t>down</a:t>
            </a:r>
            <a:endParaRPr lang="pt-BR" dirty="0"/>
          </a:p>
        </p:txBody>
      </p:sp>
    </p:spTree>
    <p:extLst>
      <p:ext uri="{BB962C8B-B14F-4D97-AF65-F5344CB8AC3E}">
        <p14:creationId xmlns:p14="http://schemas.microsoft.com/office/powerpoint/2010/main" val="242335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AF19F-623B-4BE9-9AF8-221BC43743A6}"/>
              </a:ext>
            </a:extLst>
          </p:cNvPr>
          <p:cNvSpPr>
            <a:spLocks noGrp="1"/>
          </p:cNvSpPr>
          <p:nvPr>
            <p:ph type="title"/>
          </p:nvPr>
        </p:nvSpPr>
        <p:spPr/>
        <p:txBody>
          <a:bodyPr/>
          <a:lstStyle/>
          <a:p>
            <a:r>
              <a:rPr lang="pt-BR" dirty="0"/>
              <a:t>Fragmentação vertical </a:t>
            </a:r>
          </a:p>
        </p:txBody>
      </p:sp>
      <p:sp>
        <p:nvSpPr>
          <p:cNvPr id="3" name="Espaço Reservado para Conteúdo 2">
            <a:extLst>
              <a:ext uri="{FF2B5EF4-FFF2-40B4-BE49-F238E27FC236}">
                <a16:creationId xmlns:a16="http://schemas.microsoft.com/office/drawing/2014/main" id="{094BAD56-4380-45E0-9BC4-DCCF6FD114F4}"/>
              </a:ext>
            </a:extLst>
          </p:cNvPr>
          <p:cNvSpPr>
            <a:spLocks noGrp="1"/>
          </p:cNvSpPr>
          <p:nvPr>
            <p:ph idx="1"/>
          </p:nvPr>
        </p:nvSpPr>
        <p:spPr/>
        <p:txBody>
          <a:bodyPr/>
          <a:lstStyle/>
          <a:p>
            <a:r>
              <a:rPr lang="pt-BR" b="1" dirty="0"/>
              <a:t>ATENÇÃO: Como a fragmentação vertical insere os atributos em um único fragmento que, em geral, são acessados em conjunto, surge a necessidade de algumas medidas que definam com maior precisão a noção de conjunto</a:t>
            </a:r>
          </a:p>
        </p:txBody>
      </p:sp>
      <p:pic>
        <p:nvPicPr>
          <p:cNvPr id="3074" name="Picture 2" descr="the simpsons animated gif | Homer simpson, The simpsons, Maggie simpson">
            <a:extLst>
              <a:ext uri="{FF2B5EF4-FFF2-40B4-BE49-F238E27FC236}">
                <a16:creationId xmlns:a16="http://schemas.microsoft.com/office/drawing/2014/main" id="{CC5B49BE-3AD6-4451-87D2-816BFC8D52D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73029" y="3980543"/>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21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C93B9-D206-4896-A406-60004C4283D1}"/>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AE9CE76A-5E4E-482E-A169-871ED1289507}"/>
              </a:ext>
            </a:extLst>
          </p:cNvPr>
          <p:cNvSpPr>
            <a:spLocks noGrp="1"/>
          </p:cNvSpPr>
          <p:nvPr>
            <p:ph idx="1"/>
          </p:nvPr>
        </p:nvSpPr>
        <p:spPr/>
        <p:txBody>
          <a:bodyPr>
            <a:normAutofit fontScale="85000" lnSpcReduction="10000"/>
          </a:bodyPr>
          <a:lstStyle/>
          <a:p>
            <a:r>
              <a:rPr lang="pt-BR" dirty="0"/>
              <a:t>Afinidade de atributos: indica a proximidade dos relacionamentos entre atributos </a:t>
            </a:r>
          </a:p>
          <a:p>
            <a:r>
              <a:rPr lang="pt-BR" dirty="0"/>
              <a:t>Como obter esse valor a partir dos dados do BD? </a:t>
            </a:r>
          </a:p>
          <a:p>
            <a:r>
              <a:rPr lang="pt-BR" dirty="0"/>
              <a:t>Pra isso, deve-se saber o que vem a ser “valor de uso do atributo”: </a:t>
            </a:r>
          </a:p>
          <a:p>
            <a:pPr lvl="1"/>
            <a:r>
              <a:rPr lang="pt-BR" dirty="0"/>
              <a:t> Seja Q = {q1,q2, ... , </a:t>
            </a:r>
            <a:r>
              <a:rPr lang="pt-BR" dirty="0" err="1"/>
              <a:t>qm</a:t>
            </a:r>
            <a:r>
              <a:rPr lang="pt-BR" dirty="0"/>
              <a:t>} consultas do usuário na relação R (A1,A2, ... , </a:t>
            </a:r>
            <a:r>
              <a:rPr lang="pt-BR" dirty="0" err="1"/>
              <a:t>An</a:t>
            </a:r>
            <a:r>
              <a:rPr lang="pt-BR" dirty="0"/>
              <a:t>)</a:t>
            </a:r>
          </a:p>
          <a:p>
            <a:pPr lvl="1"/>
            <a:r>
              <a:rPr lang="pt-BR" dirty="0"/>
              <a:t> Para cada consulta </a:t>
            </a:r>
            <a:r>
              <a:rPr lang="pt-BR" dirty="0" err="1"/>
              <a:t>qi</a:t>
            </a:r>
            <a:r>
              <a:rPr lang="pt-BR" dirty="0"/>
              <a:t> e cada atributo </a:t>
            </a:r>
            <a:r>
              <a:rPr lang="pt-BR" dirty="0" err="1"/>
              <a:t>Aj</a:t>
            </a:r>
            <a:r>
              <a:rPr lang="pt-BR" dirty="0"/>
              <a:t>, associamos um valor de uso do atributo, denotado por uso(</a:t>
            </a:r>
            <a:r>
              <a:rPr lang="pt-BR" dirty="0" err="1"/>
              <a:t>qi,Aj</a:t>
            </a:r>
            <a:r>
              <a:rPr lang="pt-BR" dirty="0"/>
              <a:t>) e definido como se segue:</a:t>
            </a:r>
          </a:p>
          <a:p>
            <a:pPr lvl="2"/>
            <a:r>
              <a:rPr lang="pt-BR" dirty="0"/>
              <a:t> uso(</a:t>
            </a:r>
            <a:r>
              <a:rPr lang="pt-BR" dirty="0" err="1"/>
              <a:t>qi,Aj</a:t>
            </a:r>
            <a:r>
              <a:rPr lang="pt-BR" dirty="0"/>
              <a:t>) = 1, se o atributo </a:t>
            </a:r>
            <a:r>
              <a:rPr lang="pt-BR" dirty="0" err="1"/>
              <a:t>Aj</a:t>
            </a:r>
            <a:r>
              <a:rPr lang="pt-BR" dirty="0"/>
              <a:t> é referido pela consulta </a:t>
            </a:r>
            <a:r>
              <a:rPr lang="pt-BR" dirty="0" err="1"/>
              <a:t>qi</a:t>
            </a:r>
            <a:r>
              <a:rPr lang="pt-BR" dirty="0"/>
              <a:t> </a:t>
            </a:r>
          </a:p>
          <a:p>
            <a:pPr lvl="2"/>
            <a:r>
              <a:rPr lang="pt-BR" dirty="0"/>
              <a:t>uso(</a:t>
            </a:r>
            <a:r>
              <a:rPr lang="pt-BR" dirty="0" err="1"/>
              <a:t>qi,Aj</a:t>
            </a:r>
            <a:r>
              <a:rPr lang="pt-BR" dirty="0"/>
              <a:t>) = 0, caso contrário </a:t>
            </a:r>
          </a:p>
        </p:txBody>
      </p:sp>
    </p:spTree>
    <p:extLst>
      <p:ext uri="{BB962C8B-B14F-4D97-AF65-F5344CB8AC3E}">
        <p14:creationId xmlns:p14="http://schemas.microsoft.com/office/powerpoint/2010/main" val="4018720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F0F8F-8A01-4553-9DC9-31487E5BD6C3}"/>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8F209B7D-D78F-41B7-A5EE-FD68A11F91E3}"/>
              </a:ext>
            </a:extLst>
          </p:cNvPr>
          <p:cNvSpPr>
            <a:spLocks noGrp="1"/>
          </p:cNvSpPr>
          <p:nvPr>
            <p:ph idx="1"/>
          </p:nvPr>
        </p:nvSpPr>
        <p:spPr/>
        <p:txBody>
          <a:bodyPr>
            <a:normAutofit fontScale="85000" lnSpcReduction="20000"/>
          </a:bodyPr>
          <a:lstStyle/>
          <a:p>
            <a:r>
              <a:rPr lang="pt-BR" dirty="0"/>
              <a:t>Vamos ver um Exemplo: </a:t>
            </a:r>
          </a:p>
          <a:p>
            <a:r>
              <a:rPr lang="pt-BR" dirty="0"/>
              <a:t>q1: encontrar orçamento de um projeto pelo ID </a:t>
            </a:r>
            <a:endParaRPr lang="pt-BR" b="1" dirty="0"/>
          </a:p>
          <a:p>
            <a:pPr lvl="1"/>
            <a:r>
              <a:rPr lang="pt-BR" b="1" dirty="0"/>
              <a:t>“SELECT </a:t>
            </a:r>
            <a:r>
              <a:rPr lang="pt-BR" b="1" dirty="0" err="1"/>
              <a:t>orcamen</a:t>
            </a:r>
            <a:r>
              <a:rPr lang="pt-BR" b="1" dirty="0"/>
              <a:t> FROM </a:t>
            </a:r>
            <a:r>
              <a:rPr lang="pt-BR" b="1" dirty="0" err="1"/>
              <a:t>proj</a:t>
            </a:r>
            <a:r>
              <a:rPr lang="pt-BR" b="1" dirty="0"/>
              <a:t> WHERE </a:t>
            </a:r>
            <a:r>
              <a:rPr lang="pt-BR" b="1" dirty="0" err="1"/>
              <a:t>pno</a:t>
            </a:r>
            <a:r>
              <a:rPr lang="pt-BR" b="1" dirty="0"/>
              <a:t> = valor”</a:t>
            </a:r>
            <a:r>
              <a:rPr lang="pt-BR" dirty="0"/>
              <a:t> </a:t>
            </a:r>
          </a:p>
          <a:p>
            <a:r>
              <a:rPr lang="pt-BR" dirty="0"/>
              <a:t>q2: encontrar nomes e orçamentos dos projetos </a:t>
            </a:r>
          </a:p>
          <a:p>
            <a:pPr lvl="1"/>
            <a:r>
              <a:rPr lang="pt-BR" dirty="0"/>
              <a:t>“</a:t>
            </a:r>
            <a:r>
              <a:rPr lang="pt-BR" b="1" dirty="0"/>
              <a:t>SELECT nome, </a:t>
            </a:r>
            <a:r>
              <a:rPr lang="pt-BR" b="1" dirty="0" err="1"/>
              <a:t>orcamen</a:t>
            </a:r>
            <a:r>
              <a:rPr lang="pt-BR" b="1" dirty="0"/>
              <a:t> FROM </a:t>
            </a:r>
            <a:r>
              <a:rPr lang="pt-BR" b="1" dirty="0" err="1"/>
              <a:t>proj</a:t>
            </a:r>
            <a:r>
              <a:rPr lang="pt-BR" b="1" dirty="0"/>
              <a:t>” </a:t>
            </a:r>
          </a:p>
          <a:p>
            <a:r>
              <a:rPr lang="pt-BR" dirty="0"/>
              <a:t>q3: encontrar nomes dos projetos em uma dada cidade </a:t>
            </a:r>
          </a:p>
          <a:p>
            <a:pPr lvl="1"/>
            <a:r>
              <a:rPr lang="pt-BR" dirty="0"/>
              <a:t>“</a:t>
            </a:r>
            <a:r>
              <a:rPr lang="pt-BR" b="1" dirty="0"/>
              <a:t>SELECT nome FROM </a:t>
            </a:r>
            <a:r>
              <a:rPr lang="pt-BR" b="1" dirty="0" err="1"/>
              <a:t>proj</a:t>
            </a:r>
            <a:r>
              <a:rPr lang="pt-BR" b="1" dirty="0"/>
              <a:t> WHERE </a:t>
            </a:r>
            <a:r>
              <a:rPr lang="pt-BR" b="1" dirty="0" err="1"/>
              <a:t>loc</a:t>
            </a:r>
            <a:r>
              <a:rPr lang="pt-BR" b="1" dirty="0"/>
              <a:t> = valor” </a:t>
            </a:r>
          </a:p>
          <a:p>
            <a:r>
              <a:rPr lang="pt-BR" dirty="0"/>
              <a:t>q4: encontrar orçamentos dos projetos em uma dada cidade </a:t>
            </a:r>
          </a:p>
          <a:p>
            <a:pPr lvl="1"/>
            <a:r>
              <a:rPr lang="pt-BR" dirty="0"/>
              <a:t>“</a:t>
            </a:r>
            <a:r>
              <a:rPr lang="pt-BR" b="1" dirty="0"/>
              <a:t>SELECT </a:t>
            </a:r>
            <a:r>
              <a:rPr lang="pt-BR" b="1" dirty="0" err="1"/>
              <a:t>orcamen</a:t>
            </a:r>
            <a:r>
              <a:rPr lang="pt-BR" b="1" dirty="0"/>
              <a:t> FROM </a:t>
            </a:r>
            <a:r>
              <a:rPr lang="pt-BR" b="1" dirty="0" err="1"/>
              <a:t>proj</a:t>
            </a:r>
            <a:r>
              <a:rPr lang="pt-BR" b="1" dirty="0"/>
              <a:t> WHERE </a:t>
            </a:r>
            <a:r>
              <a:rPr lang="pt-BR" b="1" dirty="0" err="1"/>
              <a:t>loc</a:t>
            </a:r>
            <a:r>
              <a:rPr lang="pt-BR" b="1" dirty="0"/>
              <a:t> = valor” </a:t>
            </a:r>
          </a:p>
        </p:txBody>
      </p:sp>
    </p:spTree>
    <p:extLst>
      <p:ext uri="{BB962C8B-B14F-4D97-AF65-F5344CB8AC3E}">
        <p14:creationId xmlns:p14="http://schemas.microsoft.com/office/powerpoint/2010/main" val="3472367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D17FD-6D37-4F93-B009-F12D7D934E85}"/>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6DB436EB-D066-4BD6-8189-3FBED3E3C11A}"/>
              </a:ext>
            </a:extLst>
          </p:cNvPr>
          <p:cNvSpPr>
            <a:spLocks noGrp="1"/>
          </p:cNvSpPr>
          <p:nvPr>
            <p:ph idx="1"/>
          </p:nvPr>
        </p:nvSpPr>
        <p:spPr>
          <a:xfrm>
            <a:off x="1115568" y="2478024"/>
            <a:ext cx="7145930" cy="3694176"/>
          </a:xfrm>
        </p:spPr>
        <p:txBody>
          <a:bodyPr>
            <a:normAutofit fontScale="77500" lnSpcReduction="20000"/>
          </a:bodyPr>
          <a:lstStyle/>
          <a:p>
            <a:r>
              <a:rPr lang="pt-BR" b="1" dirty="0"/>
              <a:t>A1: </a:t>
            </a:r>
            <a:r>
              <a:rPr lang="pt-BR" b="1" dirty="0" err="1"/>
              <a:t>pno</a:t>
            </a:r>
            <a:r>
              <a:rPr lang="pt-BR" b="1" dirty="0"/>
              <a:t> A2: nome A3: </a:t>
            </a:r>
            <a:r>
              <a:rPr lang="pt-BR" b="1" dirty="0" err="1"/>
              <a:t>orcamen</a:t>
            </a:r>
            <a:r>
              <a:rPr lang="pt-BR" b="1" dirty="0"/>
              <a:t> A4: </a:t>
            </a:r>
            <a:r>
              <a:rPr lang="pt-BR" b="1" dirty="0" err="1"/>
              <a:t>loc</a:t>
            </a:r>
            <a:r>
              <a:rPr lang="pt-BR" b="1" dirty="0"/>
              <a:t> </a:t>
            </a:r>
          </a:p>
          <a:p>
            <a:r>
              <a:rPr lang="pt-BR" dirty="0"/>
              <a:t> Esses valores ainda não são suficientes pra formar a base de divisão </a:t>
            </a:r>
          </a:p>
          <a:p>
            <a:r>
              <a:rPr lang="pt-BR" dirty="0"/>
              <a:t> Esses valores não representam o peso das frequências dos aplicativos </a:t>
            </a:r>
          </a:p>
          <a:p>
            <a:r>
              <a:rPr lang="pt-BR" dirty="0"/>
              <a:t>A medida de frequência pode ser incluída na definição da medida de afinidade de atributos </a:t>
            </a:r>
            <a:r>
              <a:rPr lang="pt-BR" dirty="0" err="1"/>
              <a:t>aff</a:t>
            </a:r>
            <a:r>
              <a:rPr lang="pt-BR" dirty="0"/>
              <a:t>(A</a:t>
            </a:r>
            <a:r>
              <a:rPr lang="pt-BR" baseline="-25000" dirty="0"/>
              <a:t>i</a:t>
            </a:r>
            <a:r>
              <a:rPr lang="pt-BR" dirty="0"/>
              <a:t>, </a:t>
            </a:r>
            <a:r>
              <a:rPr lang="pt-BR" dirty="0" err="1"/>
              <a:t>A</a:t>
            </a:r>
            <a:r>
              <a:rPr lang="pt-BR" baseline="-25000" dirty="0" err="1"/>
              <a:t>j</a:t>
            </a:r>
            <a:r>
              <a:rPr lang="pt-BR" dirty="0"/>
              <a:t>), que mede a ligação entre dois atributos de uma relação de acordo como eles são acessados pelos aplicativos</a:t>
            </a:r>
          </a:p>
        </p:txBody>
      </p:sp>
      <p:pic>
        <p:nvPicPr>
          <p:cNvPr id="4" name="Imagem 3">
            <a:extLst>
              <a:ext uri="{FF2B5EF4-FFF2-40B4-BE49-F238E27FC236}">
                <a16:creationId xmlns:a16="http://schemas.microsoft.com/office/drawing/2014/main" id="{904BF9C7-C351-491C-8C64-9B0993356424}"/>
              </a:ext>
            </a:extLst>
          </p:cNvPr>
          <p:cNvPicPr>
            <a:picLocks noChangeAspect="1"/>
          </p:cNvPicPr>
          <p:nvPr/>
        </p:nvPicPr>
        <p:blipFill>
          <a:blip r:embed="rId2">
            <a:duotone>
              <a:prstClr val="black"/>
              <a:schemeClr val="accent2">
                <a:tint val="45000"/>
                <a:satMod val="400000"/>
              </a:schemeClr>
            </a:duotone>
          </a:blip>
          <a:stretch>
            <a:fillRect/>
          </a:stretch>
        </p:blipFill>
        <p:spPr>
          <a:xfrm>
            <a:off x="8585510" y="3175096"/>
            <a:ext cx="3531419" cy="2947714"/>
          </a:xfrm>
          <a:prstGeom prst="rect">
            <a:avLst/>
          </a:prstGeom>
        </p:spPr>
      </p:pic>
      <p:sp>
        <p:nvSpPr>
          <p:cNvPr id="6" name="CaixaDeTexto 5">
            <a:extLst>
              <a:ext uri="{FF2B5EF4-FFF2-40B4-BE49-F238E27FC236}">
                <a16:creationId xmlns:a16="http://schemas.microsoft.com/office/drawing/2014/main" id="{7AE42621-2C2E-4E7A-AABB-1F8899D68B26}"/>
              </a:ext>
            </a:extLst>
          </p:cNvPr>
          <p:cNvSpPr txBox="1"/>
          <p:nvPr/>
        </p:nvSpPr>
        <p:spPr>
          <a:xfrm>
            <a:off x="8729330" y="2266990"/>
            <a:ext cx="3243781" cy="369332"/>
          </a:xfrm>
          <a:prstGeom prst="rect">
            <a:avLst/>
          </a:prstGeom>
          <a:noFill/>
        </p:spPr>
        <p:txBody>
          <a:bodyPr wrap="square">
            <a:spAutoFit/>
          </a:bodyPr>
          <a:lstStyle/>
          <a:p>
            <a:r>
              <a:rPr lang="pt-BR" dirty="0"/>
              <a:t>Matriz de uso de atributos: </a:t>
            </a:r>
          </a:p>
        </p:txBody>
      </p:sp>
    </p:spTree>
    <p:extLst>
      <p:ext uri="{BB962C8B-B14F-4D97-AF65-F5344CB8AC3E}">
        <p14:creationId xmlns:p14="http://schemas.microsoft.com/office/powerpoint/2010/main" val="3861620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22FE2A-945A-4846-91D5-877CCE3FDE8E}"/>
              </a:ext>
            </a:extLst>
          </p:cNvPr>
          <p:cNvSpPr>
            <a:spLocks noGrp="1"/>
          </p:cNvSpPr>
          <p:nvPr>
            <p:ph type="title"/>
          </p:nvPr>
        </p:nvSpPr>
        <p:spPr/>
        <p:txBody>
          <a:bodyPr/>
          <a:lstStyle/>
          <a:p>
            <a:r>
              <a:rPr lang="pt-BR" dirty="0"/>
              <a:t>Processo de Fragmentação Vertical</a:t>
            </a:r>
          </a:p>
        </p:txBody>
      </p:sp>
      <p:sp>
        <p:nvSpPr>
          <p:cNvPr id="3" name="Espaço Reservado para Conteúdo 2">
            <a:extLst>
              <a:ext uri="{FF2B5EF4-FFF2-40B4-BE49-F238E27FC236}">
                <a16:creationId xmlns:a16="http://schemas.microsoft.com/office/drawing/2014/main" id="{B565FFB6-D851-4F31-AD13-27D040F322C5}"/>
              </a:ext>
            </a:extLst>
          </p:cNvPr>
          <p:cNvSpPr>
            <a:spLocks noGrp="1"/>
          </p:cNvSpPr>
          <p:nvPr>
            <p:ph idx="1"/>
          </p:nvPr>
        </p:nvSpPr>
        <p:spPr/>
        <p:txBody>
          <a:bodyPr>
            <a:normAutofit fontScale="92500" lnSpcReduction="10000"/>
          </a:bodyPr>
          <a:lstStyle/>
          <a:p>
            <a:r>
              <a:rPr lang="pt-BR" dirty="0"/>
              <a:t>Deve-se saber o peso das frequências dos aplicativos. Para isso o conceito de Afinidade entre atributos é definido. </a:t>
            </a:r>
          </a:p>
          <a:p>
            <a:r>
              <a:rPr lang="pt-BR" dirty="0"/>
              <a:t>A medida de afinidade de atributos entre dois tributos A</a:t>
            </a:r>
            <a:r>
              <a:rPr lang="pt-BR" baseline="-25000" dirty="0"/>
              <a:t>i</a:t>
            </a:r>
            <a:r>
              <a:rPr lang="pt-BR" dirty="0"/>
              <a:t> e </a:t>
            </a:r>
            <a:r>
              <a:rPr lang="pt-BR" dirty="0" err="1"/>
              <a:t>A</a:t>
            </a:r>
            <a:r>
              <a:rPr lang="pt-BR" baseline="-25000" dirty="0" err="1"/>
              <a:t>j</a:t>
            </a:r>
            <a:r>
              <a:rPr lang="pt-BR" dirty="0"/>
              <a:t> de uma relação R(A</a:t>
            </a:r>
            <a:r>
              <a:rPr lang="pt-BR" baseline="-25000" dirty="0"/>
              <a:t>1</a:t>
            </a:r>
            <a:r>
              <a:rPr lang="pt-BR" dirty="0"/>
              <a:t>, A</a:t>
            </a:r>
            <a:r>
              <a:rPr lang="pt-BR" baseline="-25000" dirty="0"/>
              <a:t>2</a:t>
            </a:r>
            <a:r>
              <a:rPr lang="pt-BR" dirty="0"/>
              <a:t>, ..., </a:t>
            </a:r>
            <a:r>
              <a:rPr lang="pt-BR" dirty="0" err="1"/>
              <a:t>A</a:t>
            </a:r>
            <a:r>
              <a:rPr lang="pt-BR" baseline="-25000" dirty="0" err="1"/>
              <a:t>n</a:t>
            </a:r>
            <a:r>
              <a:rPr lang="pt-BR" dirty="0"/>
              <a:t>) com respeito ao conj. de aplicativos Q = {q</a:t>
            </a:r>
            <a:r>
              <a:rPr lang="pt-BR" baseline="-25000" dirty="0"/>
              <a:t>1</a:t>
            </a:r>
            <a:r>
              <a:rPr lang="pt-BR" dirty="0"/>
              <a:t>, q</a:t>
            </a:r>
            <a:r>
              <a:rPr lang="pt-BR" baseline="-25000" dirty="0"/>
              <a:t>2</a:t>
            </a:r>
            <a:r>
              <a:rPr lang="pt-BR" dirty="0"/>
              <a:t>, ..., </a:t>
            </a:r>
            <a:r>
              <a:rPr lang="pt-BR" dirty="0" err="1"/>
              <a:t>q</a:t>
            </a:r>
            <a:r>
              <a:rPr lang="pt-BR" baseline="-25000" dirty="0" err="1"/>
              <a:t>m</a:t>
            </a:r>
            <a:r>
              <a:rPr lang="pt-BR" dirty="0"/>
              <a:t>} é definida em função de: </a:t>
            </a:r>
          </a:p>
          <a:p>
            <a:pPr lvl="1"/>
            <a:r>
              <a:rPr lang="pt-BR" dirty="0" err="1"/>
              <a:t>refl</a:t>
            </a:r>
            <a:r>
              <a:rPr lang="pt-BR" dirty="0"/>
              <a:t>(</a:t>
            </a:r>
            <a:r>
              <a:rPr lang="pt-BR" dirty="0" err="1"/>
              <a:t>q</a:t>
            </a:r>
            <a:r>
              <a:rPr lang="pt-BR" baseline="-25000" dirty="0" err="1"/>
              <a:t>k</a:t>
            </a:r>
            <a:r>
              <a:rPr lang="pt-BR" dirty="0"/>
              <a:t>): número de acessos dos atributos (A</a:t>
            </a:r>
            <a:r>
              <a:rPr lang="pt-BR" baseline="-25000" dirty="0"/>
              <a:t>i</a:t>
            </a:r>
            <a:r>
              <a:rPr lang="pt-BR" dirty="0"/>
              <a:t>, </a:t>
            </a:r>
            <a:r>
              <a:rPr lang="pt-BR" dirty="0" err="1"/>
              <a:t>A</a:t>
            </a:r>
            <a:r>
              <a:rPr lang="pt-BR" baseline="-25000" dirty="0" err="1"/>
              <a:t>j</a:t>
            </a:r>
            <a:r>
              <a:rPr lang="pt-BR" dirty="0"/>
              <a:t>) a cada execução de </a:t>
            </a:r>
            <a:r>
              <a:rPr lang="pt-BR" dirty="0" err="1"/>
              <a:t>q</a:t>
            </a:r>
            <a:r>
              <a:rPr lang="pt-BR" baseline="-25000" dirty="0" err="1"/>
              <a:t>k</a:t>
            </a:r>
            <a:r>
              <a:rPr lang="pt-BR" dirty="0"/>
              <a:t> no site </a:t>
            </a:r>
            <a:r>
              <a:rPr lang="pt-BR" dirty="0" err="1"/>
              <a:t>S</a:t>
            </a:r>
            <a:r>
              <a:rPr lang="pt-BR" baseline="-25000" dirty="0" err="1"/>
              <a:t>l</a:t>
            </a:r>
            <a:r>
              <a:rPr lang="pt-BR" dirty="0"/>
              <a:t> </a:t>
            </a:r>
          </a:p>
          <a:p>
            <a:pPr lvl="1"/>
            <a:r>
              <a:rPr lang="pt-BR" dirty="0" err="1"/>
              <a:t>accl</a:t>
            </a:r>
            <a:r>
              <a:rPr lang="pt-BR" dirty="0"/>
              <a:t> (</a:t>
            </a:r>
            <a:r>
              <a:rPr lang="pt-BR" dirty="0" err="1"/>
              <a:t>q</a:t>
            </a:r>
            <a:r>
              <a:rPr lang="pt-BR" baseline="-25000" dirty="0" err="1"/>
              <a:t>k</a:t>
            </a:r>
            <a:r>
              <a:rPr lang="pt-BR" dirty="0"/>
              <a:t>): medida de frequência de acesso do aplicativo (incluindo frequências em diferentes sites)</a:t>
            </a:r>
          </a:p>
        </p:txBody>
      </p:sp>
    </p:spTree>
    <p:extLst>
      <p:ext uri="{BB962C8B-B14F-4D97-AF65-F5344CB8AC3E}">
        <p14:creationId xmlns:p14="http://schemas.microsoft.com/office/powerpoint/2010/main" val="351592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55FE5A-29E4-430A-96C9-4CB33B32671A}"/>
              </a:ext>
            </a:extLst>
          </p:cNvPr>
          <p:cNvSpPr>
            <a:spLocks noGrp="1"/>
          </p:cNvSpPr>
          <p:nvPr>
            <p:ph type="title"/>
          </p:nvPr>
        </p:nvSpPr>
        <p:spPr/>
        <p:txBody>
          <a:bodyPr/>
          <a:lstStyle/>
          <a:p>
            <a:r>
              <a:rPr lang="pt-BR" dirty="0"/>
              <a:t>Grau de fragmentação</a:t>
            </a:r>
          </a:p>
        </p:txBody>
      </p:sp>
      <p:sp>
        <p:nvSpPr>
          <p:cNvPr id="3" name="Espaço Reservado para Conteúdo 2">
            <a:extLst>
              <a:ext uri="{FF2B5EF4-FFF2-40B4-BE49-F238E27FC236}">
                <a16:creationId xmlns:a16="http://schemas.microsoft.com/office/drawing/2014/main" id="{E75D5521-0181-4DB3-8A96-107E26A5373B}"/>
              </a:ext>
            </a:extLst>
          </p:cNvPr>
          <p:cNvSpPr>
            <a:spLocks noGrp="1"/>
          </p:cNvSpPr>
          <p:nvPr>
            <p:ph idx="1"/>
          </p:nvPr>
        </p:nvSpPr>
        <p:spPr/>
        <p:txBody>
          <a:bodyPr/>
          <a:lstStyle/>
          <a:p>
            <a:r>
              <a:rPr lang="pt-BR" dirty="0"/>
              <a:t>É preciso encontrar um nível adequado de fragmentação que mantenha um compromisso entre os dois extremos</a:t>
            </a:r>
          </a:p>
          <a:p>
            <a:pPr lvl="1"/>
            <a:r>
              <a:rPr lang="pt-BR" dirty="0"/>
              <a:t>Nenhuma fragmentação </a:t>
            </a:r>
          </a:p>
          <a:p>
            <a:pPr lvl="1"/>
            <a:r>
              <a:rPr lang="pt-BR" dirty="0"/>
              <a:t>Fragmentação até o nível de </a:t>
            </a:r>
            <a:r>
              <a:rPr lang="pt-BR" dirty="0" err="1"/>
              <a:t>tuplas</a:t>
            </a:r>
            <a:r>
              <a:rPr lang="pt-BR" dirty="0"/>
              <a:t> ou de atributos </a:t>
            </a:r>
          </a:p>
          <a:p>
            <a:r>
              <a:rPr lang="pt-BR" dirty="0"/>
              <a:t> Este equilíbrio pode ser determinado de acordo com as aplicações que farão uso do banco de dados e com um conj. de parâmetros que caracterizam essas aplicações</a:t>
            </a:r>
          </a:p>
        </p:txBody>
      </p:sp>
    </p:spTree>
    <p:extLst>
      <p:ext uri="{BB962C8B-B14F-4D97-AF65-F5344CB8AC3E}">
        <p14:creationId xmlns:p14="http://schemas.microsoft.com/office/powerpoint/2010/main" val="388225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F8937-6577-4DCC-AE38-33D44211CE4A}"/>
              </a:ext>
            </a:extLst>
          </p:cNvPr>
          <p:cNvSpPr>
            <a:spLocks noGrp="1"/>
          </p:cNvSpPr>
          <p:nvPr>
            <p:ph type="title"/>
          </p:nvPr>
        </p:nvSpPr>
        <p:spPr/>
        <p:txBody>
          <a:bodyPr/>
          <a:lstStyle/>
          <a:p>
            <a:r>
              <a:rPr lang="pt-BR" dirty="0"/>
              <a:t>Processo de Fragmentação Vertical</a:t>
            </a:r>
          </a:p>
        </p:txBody>
      </p:sp>
      <p:sp>
        <p:nvSpPr>
          <p:cNvPr id="3" name="Espaço Reservado para Conteúdo 2">
            <a:extLst>
              <a:ext uri="{FF2B5EF4-FFF2-40B4-BE49-F238E27FC236}">
                <a16:creationId xmlns:a16="http://schemas.microsoft.com/office/drawing/2014/main" id="{00B461C0-19C7-4E1A-B48C-CFE3741B3E8E}"/>
              </a:ext>
            </a:extLst>
          </p:cNvPr>
          <p:cNvSpPr>
            <a:spLocks noGrp="1"/>
          </p:cNvSpPr>
          <p:nvPr>
            <p:ph idx="1"/>
          </p:nvPr>
        </p:nvSpPr>
        <p:spPr>
          <a:xfrm>
            <a:off x="1115568" y="2478024"/>
            <a:ext cx="5178906" cy="3694176"/>
          </a:xfrm>
        </p:spPr>
        <p:txBody>
          <a:bodyPr/>
          <a:lstStyle/>
          <a:p>
            <a:r>
              <a:rPr lang="pt-BR" dirty="0"/>
              <a:t>Supondo </a:t>
            </a:r>
            <a:r>
              <a:rPr lang="pt-BR" dirty="0" err="1"/>
              <a:t>refl</a:t>
            </a:r>
            <a:r>
              <a:rPr lang="pt-BR" dirty="0"/>
              <a:t>(</a:t>
            </a:r>
            <a:r>
              <a:rPr lang="pt-BR" dirty="0" err="1"/>
              <a:t>qk</a:t>
            </a:r>
            <a:r>
              <a:rPr lang="pt-BR" dirty="0"/>
              <a:t>) = 1 pra todo k e pra todo l e as frequências: </a:t>
            </a:r>
          </a:p>
          <a:p>
            <a:pPr lvl="1"/>
            <a:r>
              <a:rPr lang="pt-BR" dirty="0"/>
              <a:t>acc1(q1) = 15</a:t>
            </a:r>
          </a:p>
          <a:p>
            <a:pPr lvl="1"/>
            <a:r>
              <a:rPr lang="pt-BR" dirty="0"/>
              <a:t>acc2 (q1) = 20 </a:t>
            </a:r>
          </a:p>
          <a:p>
            <a:pPr lvl="1"/>
            <a:r>
              <a:rPr lang="pt-BR" dirty="0"/>
              <a:t>acc3(q1) = 10 –</a:t>
            </a:r>
          </a:p>
          <a:p>
            <a:pPr lvl="1"/>
            <a:r>
              <a:rPr lang="pt-BR" dirty="0"/>
              <a:t>acc1(q2) = 5</a:t>
            </a:r>
          </a:p>
        </p:txBody>
      </p:sp>
      <p:sp>
        <p:nvSpPr>
          <p:cNvPr id="4" name="Espaço Reservado para Conteúdo 2">
            <a:extLst>
              <a:ext uri="{FF2B5EF4-FFF2-40B4-BE49-F238E27FC236}">
                <a16:creationId xmlns:a16="http://schemas.microsoft.com/office/drawing/2014/main" id="{40D48273-93A8-4F30-8833-3F2F8968FBA6}"/>
              </a:ext>
            </a:extLst>
          </p:cNvPr>
          <p:cNvSpPr txBox="1">
            <a:spLocks/>
          </p:cNvSpPr>
          <p:nvPr/>
        </p:nvSpPr>
        <p:spPr>
          <a:xfrm>
            <a:off x="6992257" y="2478024"/>
            <a:ext cx="3956162" cy="36941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pt-BR" dirty="0"/>
              <a:t>acc2(q2) = 0</a:t>
            </a:r>
          </a:p>
          <a:p>
            <a:pPr lvl="1"/>
            <a:r>
              <a:rPr lang="pt-BR" dirty="0"/>
              <a:t>acc3(q2) = 0</a:t>
            </a:r>
          </a:p>
          <a:p>
            <a:pPr lvl="1"/>
            <a:r>
              <a:rPr lang="pt-BR" dirty="0"/>
              <a:t>acc1(q3) = 25</a:t>
            </a:r>
          </a:p>
          <a:p>
            <a:pPr lvl="1"/>
            <a:r>
              <a:rPr lang="pt-BR" dirty="0"/>
              <a:t>acc2(q3) = 25</a:t>
            </a:r>
          </a:p>
          <a:p>
            <a:pPr lvl="1"/>
            <a:r>
              <a:rPr lang="pt-BR" dirty="0"/>
              <a:t>acc3(q3) = 25</a:t>
            </a:r>
          </a:p>
          <a:p>
            <a:pPr lvl="1"/>
            <a:r>
              <a:rPr lang="pt-BR" dirty="0"/>
              <a:t>acc1(q4) = 3</a:t>
            </a:r>
          </a:p>
          <a:p>
            <a:pPr lvl="1"/>
            <a:r>
              <a:rPr lang="pt-BR" dirty="0"/>
              <a:t>acc2(q4) = 0</a:t>
            </a:r>
          </a:p>
          <a:p>
            <a:pPr lvl="1"/>
            <a:r>
              <a:rPr lang="pt-BR" dirty="0"/>
              <a:t>acc3(q4) = 0</a:t>
            </a:r>
          </a:p>
        </p:txBody>
      </p:sp>
    </p:spTree>
    <p:extLst>
      <p:ext uri="{BB962C8B-B14F-4D97-AF65-F5344CB8AC3E}">
        <p14:creationId xmlns:p14="http://schemas.microsoft.com/office/powerpoint/2010/main" val="1935303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5FFB8-D27F-488D-BD79-68E59E697157}"/>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B82268D5-1D7D-445C-AFE8-E4217620522E}"/>
              </a:ext>
            </a:extLst>
          </p:cNvPr>
          <p:cNvSpPr>
            <a:spLocks noGrp="1"/>
          </p:cNvSpPr>
          <p:nvPr>
            <p:ph idx="1"/>
          </p:nvPr>
        </p:nvSpPr>
        <p:spPr/>
        <p:txBody>
          <a:bodyPr>
            <a:normAutofit lnSpcReduction="10000"/>
          </a:bodyPr>
          <a:lstStyle/>
          <a:p>
            <a:r>
              <a:rPr lang="pt-BR" dirty="0"/>
              <a:t>Assim, a afinidade entre A1 e A3, por exemplo é dada por:</a:t>
            </a:r>
          </a:p>
          <a:p>
            <a:pPr lvl="1"/>
            <a:r>
              <a:rPr lang="pt-BR" dirty="0"/>
              <a:t> </a:t>
            </a:r>
            <a:r>
              <a:rPr lang="pt-BR" dirty="0" err="1"/>
              <a:t>aff</a:t>
            </a:r>
            <a:r>
              <a:rPr lang="pt-BR" dirty="0"/>
              <a:t>(A</a:t>
            </a:r>
            <a:r>
              <a:rPr lang="pt-BR" baseline="-25000" dirty="0"/>
              <a:t>1</a:t>
            </a:r>
            <a:r>
              <a:rPr lang="pt-BR" dirty="0"/>
              <a:t>,A</a:t>
            </a:r>
            <a:r>
              <a:rPr lang="pt-BR" baseline="-25000" dirty="0"/>
              <a:t>3</a:t>
            </a:r>
            <a:r>
              <a:rPr lang="pt-BR" dirty="0"/>
              <a:t>) =    		</a:t>
            </a:r>
            <a:r>
              <a:rPr lang="pt-BR" dirty="0" err="1"/>
              <a:t>acc</a:t>
            </a:r>
            <a:r>
              <a:rPr lang="pt-BR" baseline="-25000" dirty="0" err="1"/>
              <a:t>l</a:t>
            </a:r>
            <a:r>
              <a:rPr lang="pt-BR" dirty="0"/>
              <a:t>(</a:t>
            </a:r>
            <a:r>
              <a:rPr lang="pt-BR" dirty="0" err="1"/>
              <a:t>q</a:t>
            </a:r>
            <a:r>
              <a:rPr lang="pt-BR" baseline="-25000" dirty="0" err="1"/>
              <a:t>k</a:t>
            </a:r>
            <a:r>
              <a:rPr lang="pt-BR" dirty="0"/>
              <a:t>) = acc</a:t>
            </a:r>
            <a:r>
              <a:rPr lang="pt-BR" baseline="-25000" dirty="0"/>
              <a:t>1</a:t>
            </a:r>
            <a:r>
              <a:rPr lang="pt-BR" dirty="0"/>
              <a:t>(q</a:t>
            </a:r>
            <a:r>
              <a:rPr lang="pt-BR" baseline="-25000" dirty="0"/>
              <a:t>1</a:t>
            </a:r>
            <a:r>
              <a:rPr lang="pt-BR" dirty="0"/>
              <a:t>) + acc</a:t>
            </a:r>
            <a:r>
              <a:rPr lang="pt-BR" baseline="-25000" dirty="0"/>
              <a:t>2</a:t>
            </a:r>
            <a:r>
              <a:rPr lang="pt-BR" dirty="0"/>
              <a:t>(q</a:t>
            </a:r>
            <a:r>
              <a:rPr lang="pt-BR" baseline="-25000" dirty="0"/>
              <a:t>1</a:t>
            </a:r>
            <a:r>
              <a:rPr lang="pt-BR" dirty="0"/>
              <a:t>) + acc</a:t>
            </a:r>
            <a:r>
              <a:rPr lang="pt-BR" baseline="-25000" dirty="0"/>
              <a:t>3</a:t>
            </a:r>
            <a:r>
              <a:rPr lang="pt-BR" dirty="0"/>
              <a:t>(q</a:t>
            </a:r>
            <a:r>
              <a:rPr lang="pt-BR" baseline="-25000" dirty="0"/>
              <a:t>1</a:t>
            </a:r>
            <a:r>
              <a:rPr lang="pt-BR" dirty="0"/>
              <a:t>) = 45 </a:t>
            </a:r>
          </a:p>
          <a:p>
            <a:pPr lvl="1"/>
            <a:endParaRPr lang="pt-BR" dirty="0"/>
          </a:p>
          <a:p>
            <a:r>
              <a:rPr lang="pt-BR" dirty="0"/>
              <a:t>Matriz de Afinidade dos atributos: </a:t>
            </a:r>
          </a:p>
          <a:p>
            <a:pPr lvl="1"/>
            <a:r>
              <a:rPr lang="pt-BR" dirty="0"/>
              <a:t>Esta matriz é usada como base </a:t>
            </a:r>
            <a:br>
              <a:rPr lang="pt-BR" dirty="0"/>
            </a:br>
            <a:r>
              <a:rPr lang="pt-BR" dirty="0"/>
              <a:t>para o agrupamento em clusters </a:t>
            </a:r>
            <a:br>
              <a:rPr lang="pt-BR" dirty="0"/>
            </a:br>
            <a:r>
              <a:rPr lang="pt-BR" dirty="0"/>
              <a:t>de atributos com maior afinidade </a:t>
            </a:r>
            <a:br>
              <a:rPr lang="pt-BR" dirty="0"/>
            </a:br>
            <a:r>
              <a:rPr lang="pt-BR" dirty="0"/>
              <a:t>para posterior fragmentação </a:t>
            </a:r>
          </a:p>
        </p:txBody>
      </p:sp>
      <p:pic>
        <p:nvPicPr>
          <p:cNvPr id="4" name="Imagem 3">
            <a:extLst>
              <a:ext uri="{FF2B5EF4-FFF2-40B4-BE49-F238E27FC236}">
                <a16:creationId xmlns:a16="http://schemas.microsoft.com/office/drawing/2014/main" id="{DB845F23-2FFF-436F-AD60-64E761D2E6D7}"/>
              </a:ext>
            </a:extLst>
          </p:cNvPr>
          <p:cNvPicPr>
            <a:picLocks noChangeAspect="1"/>
          </p:cNvPicPr>
          <p:nvPr/>
        </p:nvPicPr>
        <p:blipFill>
          <a:blip r:embed="rId2"/>
          <a:stretch>
            <a:fillRect/>
          </a:stretch>
        </p:blipFill>
        <p:spPr>
          <a:xfrm>
            <a:off x="3756907" y="2931118"/>
            <a:ext cx="932050" cy="580333"/>
          </a:xfrm>
          <a:prstGeom prst="rect">
            <a:avLst/>
          </a:prstGeom>
        </p:spPr>
      </p:pic>
      <p:pic>
        <p:nvPicPr>
          <p:cNvPr id="5" name="Imagem 4">
            <a:extLst>
              <a:ext uri="{FF2B5EF4-FFF2-40B4-BE49-F238E27FC236}">
                <a16:creationId xmlns:a16="http://schemas.microsoft.com/office/drawing/2014/main" id="{B7485ECF-2A16-42DE-9223-458DC1413D2D}"/>
              </a:ext>
            </a:extLst>
          </p:cNvPr>
          <p:cNvPicPr>
            <a:picLocks noChangeAspect="1"/>
          </p:cNvPicPr>
          <p:nvPr/>
        </p:nvPicPr>
        <p:blipFill rotWithShape="1">
          <a:blip r:embed="rId3">
            <a:duotone>
              <a:prstClr val="black"/>
              <a:schemeClr val="accent2">
                <a:tint val="45000"/>
                <a:satMod val="400000"/>
              </a:schemeClr>
            </a:duotone>
          </a:blip>
          <a:srcRect t="3063"/>
          <a:stretch/>
        </p:blipFill>
        <p:spPr>
          <a:xfrm>
            <a:off x="7719579" y="3811347"/>
            <a:ext cx="3716717" cy="2636876"/>
          </a:xfrm>
          <a:prstGeom prst="rect">
            <a:avLst/>
          </a:prstGeom>
        </p:spPr>
      </p:pic>
    </p:spTree>
    <p:extLst>
      <p:ext uri="{BB962C8B-B14F-4D97-AF65-F5344CB8AC3E}">
        <p14:creationId xmlns:p14="http://schemas.microsoft.com/office/powerpoint/2010/main" val="101920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D9010-8980-47C5-BA91-A54679A310AC}"/>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7F1D9241-6B9C-4DC7-8A5B-6791F0ED95EA}"/>
              </a:ext>
            </a:extLst>
          </p:cNvPr>
          <p:cNvSpPr>
            <a:spLocks noGrp="1"/>
          </p:cNvSpPr>
          <p:nvPr>
            <p:ph idx="1"/>
          </p:nvPr>
        </p:nvSpPr>
        <p:spPr/>
        <p:txBody>
          <a:bodyPr/>
          <a:lstStyle/>
          <a:p>
            <a:r>
              <a:rPr lang="pt-BR" dirty="0"/>
              <a:t>O processo de fragmentação envolve primeiro o agrupamento em </a:t>
            </a:r>
            <a:r>
              <a:rPr lang="pt-BR" b="1" dirty="0"/>
              <a:t>clusters dos atributos </a:t>
            </a:r>
            <a:r>
              <a:rPr lang="pt-BR" dirty="0"/>
              <a:t>que têm uma </a:t>
            </a:r>
            <a:r>
              <a:rPr lang="pt-BR" b="1" dirty="0"/>
              <a:t>grande afinidade entre si</a:t>
            </a:r>
            <a:r>
              <a:rPr lang="pt-BR" dirty="0"/>
              <a:t>, seguido pela divisão da relação de forma adequada </a:t>
            </a:r>
          </a:p>
        </p:txBody>
      </p:sp>
      <p:pic>
        <p:nvPicPr>
          <p:cNvPr id="1026" name="Picture 2" descr="the simpsons animated gif | Homer simpson, The simpsons, Maggie simpson">
            <a:extLst>
              <a:ext uri="{FF2B5EF4-FFF2-40B4-BE49-F238E27FC236}">
                <a16:creationId xmlns:a16="http://schemas.microsoft.com/office/drawing/2014/main" id="{7284F142-D653-4223-BC5D-C53D13DA5A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37600" y="3810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1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25AE7-5CAE-469E-86B7-85DCB210FB80}"/>
              </a:ext>
            </a:extLst>
          </p:cNvPr>
          <p:cNvSpPr>
            <a:spLocks noGrp="1"/>
          </p:cNvSpPr>
          <p:nvPr>
            <p:ph type="title"/>
          </p:nvPr>
        </p:nvSpPr>
        <p:spPr/>
        <p:txBody>
          <a:bodyPr/>
          <a:lstStyle/>
          <a:p>
            <a:r>
              <a:rPr lang="pt-BR" dirty="0"/>
              <a:t>Processo de Fragmentação Vertical </a:t>
            </a:r>
          </a:p>
        </p:txBody>
      </p:sp>
      <p:sp>
        <p:nvSpPr>
          <p:cNvPr id="3" name="Espaço Reservado para Conteúdo 2">
            <a:extLst>
              <a:ext uri="{FF2B5EF4-FFF2-40B4-BE49-F238E27FC236}">
                <a16:creationId xmlns:a16="http://schemas.microsoft.com/office/drawing/2014/main" id="{E564EBC0-A475-4C46-BBB9-7F69D08DC1D0}"/>
              </a:ext>
            </a:extLst>
          </p:cNvPr>
          <p:cNvSpPr>
            <a:spLocks noGrp="1"/>
          </p:cNvSpPr>
          <p:nvPr>
            <p:ph idx="1"/>
          </p:nvPr>
        </p:nvSpPr>
        <p:spPr/>
        <p:txBody>
          <a:bodyPr>
            <a:normAutofit fontScale="70000" lnSpcReduction="20000"/>
          </a:bodyPr>
          <a:lstStyle/>
          <a:p>
            <a:r>
              <a:rPr lang="pt-BR" b="1" dirty="0"/>
              <a:t>Algoritmos de agrupamento em clusters </a:t>
            </a:r>
          </a:p>
          <a:p>
            <a:r>
              <a:rPr lang="pt-BR" dirty="0"/>
              <a:t>Tarefa fundamental da FV.: </a:t>
            </a:r>
          </a:p>
          <a:p>
            <a:pPr lvl="1"/>
            <a:r>
              <a:rPr lang="pt-BR" dirty="0"/>
              <a:t>Agrupar atributos de uma relação em clusters. </a:t>
            </a:r>
          </a:p>
          <a:p>
            <a:pPr lvl="1"/>
            <a:r>
              <a:rPr lang="pt-BR" dirty="0"/>
              <a:t>Agrupar os atributos com base na matriz de afinidades. " </a:t>
            </a:r>
          </a:p>
          <a:p>
            <a:r>
              <a:rPr lang="pt-BR" b="1" dirty="0"/>
              <a:t>Algoritmo de Energia de Ligação </a:t>
            </a:r>
            <a:r>
              <a:rPr lang="pt-BR" dirty="0"/>
              <a:t>foi considerado para esse propósito: </a:t>
            </a:r>
          </a:p>
          <a:p>
            <a:pPr lvl="1"/>
            <a:r>
              <a:rPr lang="pt-BR" dirty="0"/>
              <a:t>1. Atributos de mais afinidades em um cluster, atributos de menos afinidades em outro; </a:t>
            </a:r>
          </a:p>
          <a:p>
            <a:pPr lvl="1"/>
            <a:r>
              <a:rPr lang="pt-BR" dirty="0"/>
              <a:t>2. Os agrupamentos não dependem da ordem que os itens são apresentados ao algoritmo; </a:t>
            </a:r>
          </a:p>
          <a:p>
            <a:pPr lvl="1"/>
            <a:r>
              <a:rPr lang="pt-BR" dirty="0"/>
              <a:t>3. Complexidade de O(n²), sendo n o número de atributos; </a:t>
            </a:r>
          </a:p>
          <a:p>
            <a:pPr lvl="1"/>
            <a:r>
              <a:rPr lang="pt-BR" dirty="0"/>
              <a:t>4. Os </a:t>
            </a:r>
            <a:r>
              <a:rPr lang="pt-BR" dirty="0" err="1"/>
              <a:t>iter-relacionamentos</a:t>
            </a:r>
            <a:r>
              <a:rPr lang="pt-BR" dirty="0"/>
              <a:t> secundários entre grupos de atributos reunidos em clusters são identificáveis. </a:t>
            </a:r>
          </a:p>
        </p:txBody>
      </p:sp>
    </p:spTree>
    <p:extLst>
      <p:ext uri="{BB962C8B-B14F-4D97-AF65-F5344CB8AC3E}">
        <p14:creationId xmlns:p14="http://schemas.microsoft.com/office/powerpoint/2010/main" val="1229448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FE233-E53D-4E5B-94F1-C26352B2B073}"/>
              </a:ext>
            </a:extLst>
          </p:cNvPr>
          <p:cNvSpPr>
            <a:spLocks noGrp="1"/>
          </p:cNvSpPr>
          <p:nvPr>
            <p:ph type="title"/>
          </p:nvPr>
        </p:nvSpPr>
        <p:spPr/>
        <p:txBody>
          <a:bodyPr/>
          <a:lstStyle/>
          <a:p>
            <a:r>
              <a:rPr lang="pt-BR" dirty="0"/>
              <a:t>Processo de Fragmentação Vertical</a:t>
            </a:r>
          </a:p>
        </p:txBody>
      </p:sp>
      <p:sp>
        <p:nvSpPr>
          <p:cNvPr id="3" name="Espaço Reservado para Conteúdo 2">
            <a:extLst>
              <a:ext uri="{FF2B5EF4-FFF2-40B4-BE49-F238E27FC236}">
                <a16:creationId xmlns:a16="http://schemas.microsoft.com/office/drawing/2014/main" id="{C5046420-8350-4DAD-A601-D1F2A7C35FCA}"/>
              </a:ext>
            </a:extLst>
          </p:cNvPr>
          <p:cNvSpPr>
            <a:spLocks noGrp="1"/>
          </p:cNvSpPr>
          <p:nvPr>
            <p:ph idx="1"/>
          </p:nvPr>
        </p:nvSpPr>
        <p:spPr/>
        <p:txBody>
          <a:bodyPr>
            <a:normAutofit/>
          </a:bodyPr>
          <a:lstStyle/>
          <a:p>
            <a:r>
              <a:rPr lang="pt-BR" dirty="0"/>
              <a:t>O </a:t>
            </a:r>
            <a:r>
              <a:rPr lang="pt-BR" b="1" dirty="0"/>
              <a:t>algoritmo de energia de ligação </a:t>
            </a:r>
            <a:r>
              <a:rPr lang="pt-BR" dirty="0"/>
              <a:t>aceita como entrada a matriz de afinidade de atributos, permuta suas linhas e colunas e gera uma matriz de afinidade de agrupada em clusters </a:t>
            </a:r>
          </a:p>
          <a:p>
            <a:pPr lvl="1"/>
            <a:r>
              <a:rPr lang="pt-BR" dirty="0"/>
              <a:t>A permutação entre linhas e colunas é feita de modo a maximizar a medida de afinidade global </a:t>
            </a:r>
          </a:p>
          <a:p>
            <a:pPr lvl="1"/>
            <a:r>
              <a:rPr lang="pt-BR" dirty="0"/>
              <a:t>A medida de afinidade global é dada em função das medidas de afinidade entre cada para de atributos</a:t>
            </a:r>
          </a:p>
        </p:txBody>
      </p:sp>
    </p:spTree>
    <p:extLst>
      <p:ext uri="{BB962C8B-B14F-4D97-AF65-F5344CB8AC3E}">
        <p14:creationId xmlns:p14="http://schemas.microsoft.com/office/powerpoint/2010/main" val="458208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98A22-D3BE-41FC-BC85-A88910FA4E7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dirty="0" err="1"/>
              <a:t>Aprofundamento</a:t>
            </a:r>
            <a:r>
              <a:rPr lang="en-US" sz="3400" dirty="0"/>
              <a:t> OPCIONAL </a:t>
            </a:r>
            <a:r>
              <a:rPr lang="en-US" sz="3400" dirty="0" err="1"/>
              <a:t>em</a:t>
            </a:r>
            <a:r>
              <a:rPr lang="en-US" sz="3400" dirty="0"/>
              <a:t> </a:t>
            </a:r>
            <a:r>
              <a:rPr lang="en-US" sz="3400" dirty="0" err="1"/>
              <a:t>Fragmentação</a:t>
            </a:r>
            <a:r>
              <a:rPr lang="en-US" sz="3400" dirty="0"/>
              <a:t> </a:t>
            </a:r>
            <a:r>
              <a:rPr lang="en-US" sz="3400" dirty="0" err="1"/>
              <a:t>Híbrida</a:t>
            </a:r>
            <a:endParaRPr lang="en-US" sz="3400" dirty="0"/>
          </a:p>
        </p:txBody>
      </p:sp>
      <p:pic>
        <p:nvPicPr>
          <p:cNvPr id="4100" name="Picture 4" descr="homer-simpson-animated-gif-7 - SF Sports">
            <a:extLst>
              <a:ext uri="{FF2B5EF4-FFF2-40B4-BE49-F238E27FC236}">
                <a16:creationId xmlns:a16="http://schemas.microsoft.com/office/drawing/2014/main" id="{9CF61457-1BDF-44D8-B495-9D6E4D396BF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4864608" y="806526"/>
            <a:ext cx="6846363" cy="509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06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98050-ACCF-4BED-92CB-DD03BC1B9B22}"/>
              </a:ext>
            </a:extLst>
          </p:cNvPr>
          <p:cNvSpPr>
            <a:spLocks noGrp="1"/>
          </p:cNvSpPr>
          <p:nvPr>
            <p:ph type="title"/>
          </p:nvPr>
        </p:nvSpPr>
        <p:spPr/>
        <p:txBody>
          <a:bodyPr/>
          <a:lstStyle/>
          <a:p>
            <a:r>
              <a:rPr lang="pt-BR" dirty="0"/>
              <a:t>Fragmentação híbrida</a:t>
            </a:r>
          </a:p>
        </p:txBody>
      </p:sp>
      <p:sp>
        <p:nvSpPr>
          <p:cNvPr id="3" name="Espaço Reservado para Conteúdo 2">
            <a:extLst>
              <a:ext uri="{FF2B5EF4-FFF2-40B4-BE49-F238E27FC236}">
                <a16:creationId xmlns:a16="http://schemas.microsoft.com/office/drawing/2014/main" id="{81CBB212-B9E7-4F04-9A9C-E9A8A98BCB3D}"/>
              </a:ext>
            </a:extLst>
          </p:cNvPr>
          <p:cNvSpPr>
            <a:spLocks noGrp="1"/>
          </p:cNvSpPr>
          <p:nvPr>
            <p:ph idx="1"/>
          </p:nvPr>
        </p:nvSpPr>
        <p:spPr/>
        <p:txBody>
          <a:bodyPr>
            <a:normAutofit fontScale="92500"/>
          </a:bodyPr>
          <a:lstStyle/>
          <a:p>
            <a:r>
              <a:rPr lang="pt-BR" b="1" dirty="0"/>
              <a:t>Consiste em realizar uma fragmentação vertical seguida de uma fragmentação horizontal ou vice-versa </a:t>
            </a:r>
          </a:p>
          <a:p>
            <a:pPr lvl="1"/>
            <a:r>
              <a:rPr lang="pt-BR" dirty="0"/>
              <a:t> </a:t>
            </a:r>
            <a:r>
              <a:rPr lang="pt-BR" b="1" dirty="0"/>
              <a:t>Exemplo</a:t>
            </a:r>
            <a:r>
              <a:rPr lang="pt-BR" dirty="0"/>
              <a:t>: um conjunto de fragmentos horizontais, onde cada um deles é particionado em dois fragmentos verticais </a:t>
            </a:r>
          </a:p>
          <a:p>
            <a:pPr lvl="1"/>
            <a:r>
              <a:rPr lang="pt-BR" dirty="0"/>
              <a:t>O número de </a:t>
            </a:r>
            <a:r>
              <a:rPr lang="pt-BR" b="1" dirty="0"/>
              <a:t>níveis de </a:t>
            </a:r>
            <a:r>
              <a:rPr lang="pt-BR" b="1" dirty="0" err="1"/>
              <a:t>aninhamento</a:t>
            </a:r>
            <a:r>
              <a:rPr lang="pt-BR" b="1" dirty="0"/>
              <a:t> pode ser grande</a:t>
            </a:r>
            <a:r>
              <a:rPr lang="pt-BR" dirty="0"/>
              <a:t>, mas certamente é finito </a:t>
            </a:r>
          </a:p>
          <a:p>
            <a:pPr lvl="2"/>
            <a:r>
              <a:rPr lang="pt-BR" dirty="0"/>
              <a:t>No caso da fragmentação horizontal, deve-se parar quando cada fragmento consistir em uma única </a:t>
            </a:r>
            <a:r>
              <a:rPr lang="pt-BR" dirty="0" err="1"/>
              <a:t>tupla</a:t>
            </a:r>
            <a:r>
              <a:rPr lang="pt-BR" dirty="0"/>
              <a:t> </a:t>
            </a:r>
          </a:p>
          <a:p>
            <a:pPr lvl="2"/>
            <a:r>
              <a:rPr lang="pt-BR" dirty="0"/>
              <a:t>O ponto de término de uma fragmentação vertical é um atributo por fragmento</a:t>
            </a:r>
          </a:p>
        </p:txBody>
      </p:sp>
    </p:spTree>
    <p:extLst>
      <p:ext uri="{BB962C8B-B14F-4D97-AF65-F5344CB8AC3E}">
        <p14:creationId xmlns:p14="http://schemas.microsoft.com/office/powerpoint/2010/main" val="216257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48DBF-6993-4D48-BA68-D5B78922048A}"/>
              </a:ext>
            </a:extLst>
          </p:cNvPr>
          <p:cNvSpPr>
            <a:spLocks noGrp="1"/>
          </p:cNvSpPr>
          <p:nvPr>
            <p:ph type="title"/>
          </p:nvPr>
        </p:nvSpPr>
        <p:spPr/>
        <p:txBody>
          <a:bodyPr/>
          <a:lstStyle/>
          <a:p>
            <a:r>
              <a:rPr lang="pt-BR" dirty="0"/>
              <a:t>Fragmentação híbrida</a:t>
            </a:r>
          </a:p>
        </p:txBody>
      </p:sp>
      <p:sp>
        <p:nvSpPr>
          <p:cNvPr id="3" name="Espaço Reservado para Conteúdo 2">
            <a:extLst>
              <a:ext uri="{FF2B5EF4-FFF2-40B4-BE49-F238E27FC236}">
                <a16:creationId xmlns:a16="http://schemas.microsoft.com/office/drawing/2014/main" id="{17232A01-A82E-46D9-9CD3-C6F49DD0E2CE}"/>
              </a:ext>
            </a:extLst>
          </p:cNvPr>
          <p:cNvSpPr>
            <a:spLocks noGrp="1"/>
          </p:cNvSpPr>
          <p:nvPr>
            <p:ph idx="1"/>
          </p:nvPr>
        </p:nvSpPr>
        <p:spPr/>
        <p:txBody>
          <a:bodyPr/>
          <a:lstStyle/>
          <a:p>
            <a:r>
              <a:rPr lang="pt-BR" dirty="0"/>
              <a:t>Na prática não é possível executar muitas fragmentações verticais antes que o custo das junções se torne muito alto, uma vez que as relações globais normalizadas já possuem graus pequenos </a:t>
            </a:r>
          </a:p>
          <a:p>
            <a:r>
              <a:rPr lang="pt-BR" dirty="0"/>
              <a:t>As regras de correção e as condições para a fragmentação híbrida decorrem naturalmente das regras para as fragmentações horizontal e vertical </a:t>
            </a:r>
          </a:p>
        </p:txBody>
      </p:sp>
    </p:spTree>
    <p:extLst>
      <p:ext uri="{BB962C8B-B14F-4D97-AF65-F5344CB8AC3E}">
        <p14:creationId xmlns:p14="http://schemas.microsoft.com/office/powerpoint/2010/main" val="1415096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BEB6F4-5A2F-495D-B323-C221FAAEF33F}"/>
              </a:ext>
            </a:extLst>
          </p:cNvPr>
          <p:cNvSpPr>
            <a:spLocks noGrp="1"/>
          </p:cNvSpPr>
          <p:nvPr>
            <p:ph type="title"/>
          </p:nvPr>
        </p:nvSpPr>
        <p:spPr/>
        <p:txBody>
          <a:bodyPr/>
          <a:lstStyle/>
          <a:p>
            <a:r>
              <a:rPr lang="pt-BR" dirty="0"/>
              <a:t>O Problema da alocação de fragmentos</a:t>
            </a:r>
          </a:p>
        </p:txBody>
      </p:sp>
      <p:sp>
        <p:nvSpPr>
          <p:cNvPr id="3" name="Espaço Reservado para Conteúdo 2">
            <a:extLst>
              <a:ext uri="{FF2B5EF4-FFF2-40B4-BE49-F238E27FC236}">
                <a16:creationId xmlns:a16="http://schemas.microsoft.com/office/drawing/2014/main" id="{4CDA1BCA-E0B5-4CC1-A7F5-0C405E782913}"/>
              </a:ext>
            </a:extLst>
          </p:cNvPr>
          <p:cNvSpPr>
            <a:spLocks noGrp="1"/>
          </p:cNvSpPr>
          <p:nvPr>
            <p:ph idx="1"/>
          </p:nvPr>
        </p:nvSpPr>
        <p:spPr/>
        <p:txBody>
          <a:bodyPr/>
          <a:lstStyle/>
          <a:p>
            <a:r>
              <a:rPr lang="pt-BR" b="1" dirty="0"/>
              <a:t>Descrição do problema </a:t>
            </a:r>
          </a:p>
          <a:p>
            <a:r>
              <a:rPr lang="pt-BR" dirty="0"/>
              <a:t> Dados as seguintes condições</a:t>
            </a:r>
          </a:p>
          <a:p>
            <a:pPr lvl="1"/>
            <a:r>
              <a:rPr lang="pt-BR" dirty="0"/>
              <a:t>F = {F1 , F2 , …, </a:t>
            </a:r>
            <a:r>
              <a:rPr lang="pt-BR" dirty="0" err="1"/>
              <a:t>Fn</a:t>
            </a:r>
            <a:r>
              <a:rPr lang="pt-BR" dirty="0"/>
              <a:t> } fragmentos</a:t>
            </a:r>
          </a:p>
          <a:p>
            <a:pPr lvl="1"/>
            <a:r>
              <a:rPr lang="pt-BR" dirty="0"/>
              <a:t>S ={S1 , S2 , …, </a:t>
            </a:r>
            <a:r>
              <a:rPr lang="pt-BR" dirty="0" err="1"/>
              <a:t>Sm</a:t>
            </a:r>
            <a:r>
              <a:rPr lang="pt-BR" dirty="0"/>
              <a:t> } nós da rede </a:t>
            </a:r>
          </a:p>
          <a:p>
            <a:pPr lvl="1"/>
            <a:r>
              <a:rPr lang="pt-BR" dirty="0"/>
              <a:t>Q = {q1 , q2 ,…, </a:t>
            </a:r>
            <a:r>
              <a:rPr lang="pt-BR" dirty="0" err="1"/>
              <a:t>qq</a:t>
            </a:r>
            <a:r>
              <a:rPr lang="pt-BR" dirty="0"/>
              <a:t> } aplicativos </a:t>
            </a:r>
          </a:p>
          <a:p>
            <a:r>
              <a:rPr lang="pt-BR" b="1" dirty="0"/>
              <a:t>Pergunta: Encontre a distribuição “ótima” de F em S</a:t>
            </a:r>
          </a:p>
        </p:txBody>
      </p:sp>
    </p:spTree>
    <p:extLst>
      <p:ext uri="{BB962C8B-B14F-4D97-AF65-F5344CB8AC3E}">
        <p14:creationId xmlns:p14="http://schemas.microsoft.com/office/powerpoint/2010/main" val="3691478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FA7483-F007-4E7E-9904-BEF02C18FCE2}"/>
              </a:ext>
            </a:extLst>
          </p:cNvPr>
          <p:cNvSpPr>
            <a:spLocks noGrp="1"/>
          </p:cNvSpPr>
          <p:nvPr>
            <p:ph type="title"/>
          </p:nvPr>
        </p:nvSpPr>
        <p:spPr/>
        <p:txBody>
          <a:bodyPr/>
          <a:lstStyle/>
          <a:p>
            <a:r>
              <a:rPr lang="pt-BR" dirty="0"/>
              <a:t>O Problema da alocação de fragmentos</a:t>
            </a:r>
          </a:p>
        </p:txBody>
      </p:sp>
      <p:sp>
        <p:nvSpPr>
          <p:cNvPr id="3" name="Espaço Reservado para Conteúdo 2">
            <a:extLst>
              <a:ext uri="{FF2B5EF4-FFF2-40B4-BE49-F238E27FC236}">
                <a16:creationId xmlns:a16="http://schemas.microsoft.com/office/drawing/2014/main" id="{10523FE9-61FB-4E64-8268-63777D59D7FA}"/>
              </a:ext>
            </a:extLst>
          </p:cNvPr>
          <p:cNvSpPr>
            <a:spLocks noGrp="1"/>
          </p:cNvSpPr>
          <p:nvPr>
            <p:ph idx="1"/>
          </p:nvPr>
        </p:nvSpPr>
        <p:spPr/>
        <p:txBody>
          <a:bodyPr>
            <a:normAutofit fontScale="92500" lnSpcReduction="10000"/>
          </a:bodyPr>
          <a:lstStyle/>
          <a:p>
            <a:r>
              <a:rPr lang="pt-BR" dirty="0"/>
              <a:t>O caráter ótimo pode ser definido com relação a </a:t>
            </a:r>
            <a:r>
              <a:rPr lang="pt-BR" b="1" dirty="0"/>
              <a:t>duas medidas</a:t>
            </a:r>
            <a:r>
              <a:rPr lang="pt-BR" dirty="0"/>
              <a:t>: </a:t>
            </a:r>
          </a:p>
          <a:p>
            <a:r>
              <a:rPr lang="pt-BR" b="1" dirty="0"/>
              <a:t>Custo mínimo </a:t>
            </a:r>
          </a:p>
          <a:p>
            <a:pPr lvl="1"/>
            <a:r>
              <a:rPr lang="pt-BR" dirty="0"/>
              <a:t>Comunicação + armazenamento de cada </a:t>
            </a:r>
            <a:r>
              <a:rPr lang="pt-BR" dirty="0" err="1"/>
              <a:t>Fi</a:t>
            </a:r>
            <a:r>
              <a:rPr lang="pt-BR" dirty="0"/>
              <a:t> em um site </a:t>
            </a:r>
            <a:r>
              <a:rPr lang="pt-BR" dirty="0" err="1"/>
              <a:t>Sj</a:t>
            </a:r>
            <a:r>
              <a:rPr lang="pt-BR" dirty="0"/>
              <a:t> + consultar </a:t>
            </a:r>
            <a:r>
              <a:rPr lang="pt-BR" dirty="0" err="1"/>
              <a:t>Fi</a:t>
            </a:r>
            <a:r>
              <a:rPr lang="pt-BR" dirty="0"/>
              <a:t> em </a:t>
            </a:r>
            <a:r>
              <a:rPr lang="pt-BR" dirty="0" err="1"/>
              <a:t>Sj</a:t>
            </a:r>
            <a:r>
              <a:rPr lang="pt-BR" dirty="0"/>
              <a:t> + custo de atualização de </a:t>
            </a:r>
            <a:r>
              <a:rPr lang="pt-BR" dirty="0" err="1"/>
              <a:t>Fi</a:t>
            </a:r>
            <a:r>
              <a:rPr lang="pt-BR" dirty="0"/>
              <a:t> em todos os sites onde ele está armazenado </a:t>
            </a:r>
          </a:p>
          <a:p>
            <a:r>
              <a:rPr lang="pt-BR" b="1" dirty="0"/>
              <a:t>Desempenho </a:t>
            </a:r>
          </a:p>
          <a:p>
            <a:pPr lvl="1"/>
            <a:r>
              <a:rPr lang="pt-BR" dirty="0"/>
              <a:t> A estratégia de alocação é projetada para manter uma métrica de desempenho. Duas estratégias bem conhecidas são minimizar o tempo de resposta e maximizar o </a:t>
            </a:r>
            <a:r>
              <a:rPr lang="pt-BR" dirty="0" err="1"/>
              <a:t>throughput</a:t>
            </a:r>
            <a:r>
              <a:rPr lang="pt-BR" dirty="0"/>
              <a:t> em cada site.</a:t>
            </a:r>
          </a:p>
        </p:txBody>
      </p:sp>
    </p:spTree>
    <p:extLst>
      <p:ext uri="{BB962C8B-B14F-4D97-AF65-F5344CB8AC3E}">
        <p14:creationId xmlns:p14="http://schemas.microsoft.com/office/powerpoint/2010/main" val="200822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43D59-AA00-4CDD-ACC9-921AF9068B21}"/>
              </a:ext>
            </a:extLst>
          </p:cNvPr>
          <p:cNvSpPr>
            <a:spLocks noGrp="1"/>
          </p:cNvSpPr>
          <p:nvPr>
            <p:ph type="title"/>
          </p:nvPr>
        </p:nvSpPr>
        <p:spPr/>
        <p:txBody>
          <a:bodyPr/>
          <a:lstStyle/>
          <a:p>
            <a:r>
              <a:rPr lang="pt-BR" dirty="0"/>
              <a:t>Correção das regras de fragmentação</a:t>
            </a:r>
          </a:p>
        </p:txBody>
      </p:sp>
      <p:sp>
        <p:nvSpPr>
          <p:cNvPr id="3" name="Espaço Reservado para Conteúdo 2">
            <a:extLst>
              <a:ext uri="{FF2B5EF4-FFF2-40B4-BE49-F238E27FC236}">
                <a16:creationId xmlns:a16="http://schemas.microsoft.com/office/drawing/2014/main" id="{3F1A0D39-A6CA-484A-805A-0BAB125F46A9}"/>
              </a:ext>
            </a:extLst>
          </p:cNvPr>
          <p:cNvSpPr>
            <a:spLocks noGrp="1"/>
          </p:cNvSpPr>
          <p:nvPr>
            <p:ph idx="1"/>
          </p:nvPr>
        </p:nvSpPr>
        <p:spPr/>
        <p:txBody>
          <a:bodyPr/>
          <a:lstStyle/>
          <a:p>
            <a:r>
              <a:rPr lang="pt-BR" dirty="0"/>
              <a:t>Fragmentação vertical e normalização são processos semelhantes </a:t>
            </a:r>
          </a:p>
          <a:p>
            <a:r>
              <a:rPr lang="pt-BR" dirty="0"/>
              <a:t>São necessárias regras para assegurar que o BD não sofrerá </a:t>
            </a:r>
            <a:r>
              <a:rPr lang="pt-BR" b="1" dirty="0"/>
              <a:t>nenhuma mudança semântica durante a fragmentação</a:t>
            </a:r>
          </a:p>
          <a:p>
            <a:pPr marL="457200" lvl="1" indent="0">
              <a:buNone/>
            </a:pPr>
            <a:r>
              <a:rPr lang="pt-BR" b="1" dirty="0"/>
              <a:t>1- Completeza </a:t>
            </a:r>
          </a:p>
          <a:p>
            <a:pPr marL="457200" lvl="1" indent="0">
              <a:buNone/>
            </a:pPr>
            <a:r>
              <a:rPr lang="pt-BR" b="1" dirty="0"/>
              <a:t>2- Reconstrução </a:t>
            </a:r>
          </a:p>
          <a:p>
            <a:pPr marL="457200" lvl="1" indent="0">
              <a:buNone/>
            </a:pPr>
            <a:r>
              <a:rPr lang="pt-BR" b="1" dirty="0"/>
              <a:t>3- Disjunção</a:t>
            </a:r>
          </a:p>
        </p:txBody>
      </p:sp>
    </p:spTree>
    <p:extLst>
      <p:ext uri="{BB962C8B-B14F-4D97-AF65-F5344CB8AC3E}">
        <p14:creationId xmlns:p14="http://schemas.microsoft.com/office/powerpoint/2010/main" val="3485385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7CD685-2951-4102-BB47-8A6A780906D3}"/>
              </a:ext>
            </a:extLst>
          </p:cNvPr>
          <p:cNvSpPr>
            <a:spLocks noGrp="1"/>
          </p:cNvSpPr>
          <p:nvPr>
            <p:ph type="title"/>
          </p:nvPr>
        </p:nvSpPr>
        <p:spPr/>
        <p:txBody>
          <a:bodyPr>
            <a:normAutofit fontScale="90000"/>
          </a:bodyPr>
          <a:lstStyle/>
          <a:p>
            <a:r>
              <a:rPr lang="pt-BR" dirty="0"/>
              <a:t>Problema de alocação – requisitos de informação</a:t>
            </a:r>
          </a:p>
        </p:txBody>
      </p:sp>
      <p:sp>
        <p:nvSpPr>
          <p:cNvPr id="3" name="Espaço Reservado para Conteúdo 2">
            <a:extLst>
              <a:ext uri="{FF2B5EF4-FFF2-40B4-BE49-F238E27FC236}">
                <a16:creationId xmlns:a16="http://schemas.microsoft.com/office/drawing/2014/main" id="{79020E8F-C0F2-4D59-8701-B66D6E68DD79}"/>
              </a:ext>
            </a:extLst>
          </p:cNvPr>
          <p:cNvSpPr>
            <a:spLocks noGrp="1"/>
          </p:cNvSpPr>
          <p:nvPr>
            <p:ph idx="1"/>
          </p:nvPr>
        </p:nvSpPr>
        <p:spPr/>
        <p:txBody>
          <a:bodyPr>
            <a:normAutofit lnSpcReduction="10000"/>
          </a:bodyPr>
          <a:lstStyle/>
          <a:p>
            <a:r>
              <a:rPr lang="pt-BR" b="1" dirty="0"/>
              <a:t>Informações do banco de dados </a:t>
            </a:r>
          </a:p>
          <a:p>
            <a:pPr lvl="1"/>
            <a:r>
              <a:rPr lang="pt-BR" dirty="0"/>
              <a:t>Seletividade dos fragmentos (quant. de </a:t>
            </a:r>
            <a:r>
              <a:rPr lang="pt-BR" dirty="0" err="1"/>
              <a:t>tuplas</a:t>
            </a:r>
            <a:r>
              <a:rPr lang="pt-BR" dirty="0"/>
              <a:t> que precisam ser processadas para responder uma dada consulta) – Tamanho dos fragmentos </a:t>
            </a:r>
          </a:p>
          <a:p>
            <a:r>
              <a:rPr lang="pt-BR" b="1" dirty="0"/>
              <a:t>Informações de aplicativos </a:t>
            </a:r>
          </a:p>
          <a:p>
            <a:pPr lvl="1"/>
            <a:r>
              <a:rPr lang="pt-BR" dirty="0"/>
              <a:t>Tipos e números dos acessos (leitura e atualização) </a:t>
            </a:r>
          </a:p>
          <a:p>
            <a:pPr lvl="1"/>
            <a:r>
              <a:rPr lang="pt-BR" dirty="0"/>
              <a:t>Localidade dos acessos </a:t>
            </a:r>
          </a:p>
          <a:p>
            <a:pPr lvl="1"/>
            <a:r>
              <a:rPr lang="pt-BR" dirty="0"/>
              <a:t>O tempo de resposta máximo permitido em cada aplicativo </a:t>
            </a:r>
          </a:p>
        </p:txBody>
      </p:sp>
    </p:spTree>
    <p:extLst>
      <p:ext uri="{BB962C8B-B14F-4D97-AF65-F5344CB8AC3E}">
        <p14:creationId xmlns:p14="http://schemas.microsoft.com/office/powerpoint/2010/main" val="203178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CB2F4-B2F2-4FF8-9556-DCAE5D4ED128}"/>
              </a:ext>
            </a:extLst>
          </p:cNvPr>
          <p:cNvSpPr>
            <a:spLocks noGrp="1"/>
          </p:cNvSpPr>
          <p:nvPr>
            <p:ph type="title"/>
          </p:nvPr>
        </p:nvSpPr>
        <p:spPr/>
        <p:txBody>
          <a:bodyPr/>
          <a:lstStyle/>
          <a:p>
            <a:r>
              <a:rPr lang="pt-BR" dirty="0"/>
              <a:t>(Parênteses sobre desempenho)</a:t>
            </a:r>
          </a:p>
        </p:txBody>
      </p:sp>
      <p:pic>
        <p:nvPicPr>
          <p:cNvPr id="6" name="Imagem 5">
            <a:extLst>
              <a:ext uri="{FF2B5EF4-FFF2-40B4-BE49-F238E27FC236}">
                <a16:creationId xmlns:a16="http://schemas.microsoft.com/office/drawing/2014/main" id="{11C68830-3092-4109-86BB-F4358806DDF1}"/>
              </a:ext>
            </a:extLst>
          </p:cNvPr>
          <p:cNvPicPr/>
          <p:nvPr/>
        </p:nvPicPr>
        <p:blipFill>
          <a:blip r:embed="rId2"/>
          <a:stretch>
            <a:fillRect/>
          </a:stretch>
        </p:blipFill>
        <p:spPr>
          <a:xfrm>
            <a:off x="121922" y="2455818"/>
            <a:ext cx="5991496" cy="3132446"/>
          </a:xfrm>
          <a:prstGeom prst="rect">
            <a:avLst/>
          </a:prstGeom>
          <a:ln>
            <a:noFill/>
          </a:ln>
          <a:effectLst>
            <a:outerShdw blurRad="190500" algn="tl" rotWithShape="0">
              <a:srgbClr val="000000">
                <a:alpha val="70000"/>
              </a:srgbClr>
            </a:outerShdw>
          </a:effectLst>
        </p:spPr>
      </p:pic>
      <p:pic>
        <p:nvPicPr>
          <p:cNvPr id="7" name="Imagem 6">
            <a:extLst>
              <a:ext uri="{FF2B5EF4-FFF2-40B4-BE49-F238E27FC236}">
                <a16:creationId xmlns:a16="http://schemas.microsoft.com/office/drawing/2014/main" id="{B86CDE77-FCAA-4669-9A8B-31931DE2B882}"/>
              </a:ext>
            </a:extLst>
          </p:cNvPr>
          <p:cNvPicPr/>
          <p:nvPr/>
        </p:nvPicPr>
        <p:blipFill>
          <a:blip r:embed="rId3"/>
          <a:stretch>
            <a:fillRect/>
          </a:stretch>
        </p:blipFill>
        <p:spPr>
          <a:xfrm>
            <a:off x="6261463" y="2002971"/>
            <a:ext cx="5748020" cy="3975916"/>
          </a:xfrm>
          <a:prstGeom prst="rect">
            <a:avLst/>
          </a:prstGeom>
          <a:ln>
            <a:noFill/>
          </a:ln>
          <a:effectLst>
            <a:outerShdw blurRad="190500" algn="tl" rotWithShape="0">
              <a:srgbClr val="000000">
                <a:alpha val="70000"/>
              </a:srgbClr>
            </a:outerShdw>
          </a:effectLst>
        </p:spPr>
      </p:pic>
      <p:sp>
        <p:nvSpPr>
          <p:cNvPr id="8" name="CaixaDeTexto 7">
            <a:extLst>
              <a:ext uri="{FF2B5EF4-FFF2-40B4-BE49-F238E27FC236}">
                <a16:creationId xmlns:a16="http://schemas.microsoft.com/office/drawing/2014/main" id="{39FC97C8-00F7-4332-B8BE-27AF1DC471DA}"/>
              </a:ext>
            </a:extLst>
          </p:cNvPr>
          <p:cNvSpPr txBox="1"/>
          <p:nvPr/>
        </p:nvSpPr>
        <p:spPr>
          <a:xfrm>
            <a:off x="104504" y="6488668"/>
            <a:ext cx="3448380" cy="230832"/>
          </a:xfrm>
          <a:prstGeom prst="rect">
            <a:avLst/>
          </a:prstGeom>
          <a:noFill/>
        </p:spPr>
        <p:txBody>
          <a:bodyPr wrap="none" rtlCol="0">
            <a:spAutoFit/>
          </a:bodyPr>
          <a:lstStyle/>
          <a:p>
            <a:r>
              <a:rPr lang="pt-BR" sz="900" dirty="0"/>
              <a:t>Fonte: </a:t>
            </a:r>
            <a:r>
              <a:rPr lang="pt-BR" sz="900" dirty="0" err="1"/>
              <a:t>Extraido</a:t>
            </a:r>
            <a:r>
              <a:rPr lang="pt-BR" sz="900" dirty="0"/>
              <a:t> da Apresentação do </a:t>
            </a:r>
            <a:r>
              <a:rPr lang="pt-BR" sz="900" dirty="0" err="1"/>
              <a:t>Prof</a:t>
            </a:r>
            <a:r>
              <a:rPr lang="pt-BR" sz="900" dirty="0"/>
              <a:t> </a:t>
            </a:r>
            <a:r>
              <a:rPr lang="pt-BR" sz="900" dirty="0" err="1"/>
              <a:t>Valduriez</a:t>
            </a:r>
            <a:r>
              <a:rPr lang="pt-BR" sz="900" dirty="0"/>
              <a:t> SBBD2020</a:t>
            </a:r>
          </a:p>
        </p:txBody>
      </p:sp>
    </p:spTree>
    <p:extLst>
      <p:ext uri="{BB962C8B-B14F-4D97-AF65-F5344CB8AC3E}">
        <p14:creationId xmlns:p14="http://schemas.microsoft.com/office/powerpoint/2010/main" val="22840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CB2F4-B2F2-4FF8-9556-DCAE5D4ED128}"/>
              </a:ext>
            </a:extLst>
          </p:cNvPr>
          <p:cNvSpPr>
            <a:spLocks noGrp="1"/>
          </p:cNvSpPr>
          <p:nvPr>
            <p:ph type="title"/>
          </p:nvPr>
        </p:nvSpPr>
        <p:spPr/>
        <p:txBody>
          <a:bodyPr/>
          <a:lstStyle/>
          <a:p>
            <a:r>
              <a:rPr lang="pt-BR" dirty="0"/>
              <a:t>(Parênteses sobre desempenho)</a:t>
            </a:r>
          </a:p>
        </p:txBody>
      </p:sp>
      <p:sp>
        <p:nvSpPr>
          <p:cNvPr id="8" name="CaixaDeTexto 7">
            <a:extLst>
              <a:ext uri="{FF2B5EF4-FFF2-40B4-BE49-F238E27FC236}">
                <a16:creationId xmlns:a16="http://schemas.microsoft.com/office/drawing/2014/main" id="{39FC97C8-00F7-4332-B8BE-27AF1DC471DA}"/>
              </a:ext>
            </a:extLst>
          </p:cNvPr>
          <p:cNvSpPr txBox="1"/>
          <p:nvPr/>
        </p:nvSpPr>
        <p:spPr>
          <a:xfrm>
            <a:off x="104504" y="6488668"/>
            <a:ext cx="3448380" cy="230832"/>
          </a:xfrm>
          <a:prstGeom prst="rect">
            <a:avLst/>
          </a:prstGeom>
          <a:noFill/>
        </p:spPr>
        <p:txBody>
          <a:bodyPr wrap="none" rtlCol="0">
            <a:spAutoFit/>
          </a:bodyPr>
          <a:lstStyle/>
          <a:p>
            <a:r>
              <a:rPr lang="pt-BR" sz="900" dirty="0"/>
              <a:t>Fonte: </a:t>
            </a:r>
            <a:r>
              <a:rPr lang="pt-BR" sz="900" dirty="0" err="1"/>
              <a:t>Extraido</a:t>
            </a:r>
            <a:r>
              <a:rPr lang="pt-BR" sz="900" dirty="0"/>
              <a:t> da Apresentação do </a:t>
            </a:r>
            <a:r>
              <a:rPr lang="pt-BR" sz="900" dirty="0" err="1"/>
              <a:t>Prof</a:t>
            </a:r>
            <a:r>
              <a:rPr lang="pt-BR" sz="900" dirty="0"/>
              <a:t> </a:t>
            </a:r>
            <a:r>
              <a:rPr lang="pt-BR" sz="900" dirty="0" err="1"/>
              <a:t>Valduriez</a:t>
            </a:r>
            <a:r>
              <a:rPr lang="pt-BR" sz="900" dirty="0"/>
              <a:t> SBBD2020</a:t>
            </a:r>
          </a:p>
        </p:txBody>
      </p:sp>
      <p:pic>
        <p:nvPicPr>
          <p:cNvPr id="9" name="Imagem 8">
            <a:extLst>
              <a:ext uri="{FF2B5EF4-FFF2-40B4-BE49-F238E27FC236}">
                <a16:creationId xmlns:a16="http://schemas.microsoft.com/office/drawing/2014/main" id="{BA42E74E-836A-4238-8F34-6147FF259291}"/>
              </a:ext>
            </a:extLst>
          </p:cNvPr>
          <p:cNvPicPr/>
          <p:nvPr/>
        </p:nvPicPr>
        <p:blipFill>
          <a:blip r:embed="rId2"/>
          <a:stretch>
            <a:fillRect/>
          </a:stretch>
        </p:blipFill>
        <p:spPr>
          <a:xfrm>
            <a:off x="175198" y="2891246"/>
            <a:ext cx="4809178" cy="3418114"/>
          </a:xfrm>
          <a:prstGeom prst="rect">
            <a:avLst/>
          </a:prstGeom>
          <a:ln>
            <a:noFill/>
          </a:ln>
          <a:effectLst>
            <a:outerShdw blurRad="190500" algn="tl" rotWithShape="0">
              <a:srgbClr val="000000">
                <a:alpha val="70000"/>
              </a:srgbClr>
            </a:outerShdw>
          </a:effectLst>
        </p:spPr>
      </p:pic>
      <p:pic>
        <p:nvPicPr>
          <p:cNvPr id="10" name="Imagem 9">
            <a:extLst>
              <a:ext uri="{FF2B5EF4-FFF2-40B4-BE49-F238E27FC236}">
                <a16:creationId xmlns:a16="http://schemas.microsoft.com/office/drawing/2014/main" id="{2BEC7C3B-9FB8-4195-B069-E25A5FDDFBAE}"/>
              </a:ext>
            </a:extLst>
          </p:cNvPr>
          <p:cNvPicPr/>
          <p:nvPr/>
        </p:nvPicPr>
        <p:blipFill>
          <a:blip r:embed="rId3"/>
          <a:stretch>
            <a:fillRect/>
          </a:stretch>
        </p:blipFill>
        <p:spPr>
          <a:xfrm>
            <a:off x="5251270" y="1454331"/>
            <a:ext cx="3980030" cy="2778035"/>
          </a:xfrm>
          <a:prstGeom prst="rect">
            <a:avLst/>
          </a:prstGeom>
          <a:ln>
            <a:noFill/>
          </a:ln>
          <a:effectLst>
            <a:outerShdw blurRad="190500" algn="tl" rotWithShape="0">
              <a:srgbClr val="000000">
                <a:alpha val="70000"/>
              </a:srgbClr>
            </a:outerShdw>
          </a:effectLst>
        </p:spPr>
      </p:pic>
      <p:pic>
        <p:nvPicPr>
          <p:cNvPr id="11" name="Imagem 10">
            <a:extLst>
              <a:ext uri="{FF2B5EF4-FFF2-40B4-BE49-F238E27FC236}">
                <a16:creationId xmlns:a16="http://schemas.microsoft.com/office/drawing/2014/main" id="{E39B2FF2-E97A-4995-AEF8-E33E490D7947}"/>
              </a:ext>
            </a:extLst>
          </p:cNvPr>
          <p:cNvPicPr/>
          <p:nvPr/>
        </p:nvPicPr>
        <p:blipFill>
          <a:blip r:embed="rId4"/>
          <a:stretch>
            <a:fillRect/>
          </a:stretch>
        </p:blipFill>
        <p:spPr>
          <a:xfrm>
            <a:off x="7888941" y="4014651"/>
            <a:ext cx="4198555" cy="2704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106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F18-121F-40B2-9661-F49D11D9CC5B}"/>
              </a:ext>
            </a:extLst>
          </p:cNvPr>
          <p:cNvSpPr>
            <a:spLocks noGrp="1"/>
          </p:cNvSpPr>
          <p:nvPr>
            <p:ph type="title"/>
          </p:nvPr>
        </p:nvSpPr>
        <p:spPr/>
        <p:txBody>
          <a:bodyPr>
            <a:normAutofit fontScale="90000"/>
          </a:bodyPr>
          <a:lstStyle/>
          <a:p>
            <a:r>
              <a:rPr lang="pt-BR" dirty="0"/>
              <a:t>Problema de alocação – requisitos de informação</a:t>
            </a:r>
          </a:p>
        </p:txBody>
      </p:sp>
      <p:sp>
        <p:nvSpPr>
          <p:cNvPr id="3" name="Espaço Reservado para Conteúdo 2">
            <a:extLst>
              <a:ext uri="{FF2B5EF4-FFF2-40B4-BE49-F238E27FC236}">
                <a16:creationId xmlns:a16="http://schemas.microsoft.com/office/drawing/2014/main" id="{ACF5FA2C-697A-4607-8F4E-C2641814D055}"/>
              </a:ext>
            </a:extLst>
          </p:cNvPr>
          <p:cNvSpPr>
            <a:spLocks noGrp="1"/>
          </p:cNvSpPr>
          <p:nvPr>
            <p:ph idx="1"/>
          </p:nvPr>
        </p:nvSpPr>
        <p:spPr/>
        <p:txBody>
          <a:bodyPr>
            <a:normAutofit lnSpcReduction="10000"/>
          </a:bodyPr>
          <a:lstStyle/>
          <a:p>
            <a:r>
              <a:rPr lang="pt-BR" b="1" dirty="0"/>
              <a:t>Informações sobre os sites </a:t>
            </a:r>
          </a:p>
          <a:p>
            <a:pPr lvl="1"/>
            <a:r>
              <a:rPr lang="pt-BR" dirty="0"/>
              <a:t>Para cada site é preciso conhecer seu espaço de armazenamento e sua capacidade de processamento </a:t>
            </a:r>
          </a:p>
          <a:p>
            <a:pPr lvl="1"/>
            <a:r>
              <a:rPr lang="pt-BR" dirty="0"/>
              <a:t>Custo unitário de armazenamento de um dado em um site </a:t>
            </a:r>
          </a:p>
          <a:p>
            <a:pPr lvl="1"/>
            <a:r>
              <a:rPr lang="pt-BR" dirty="0"/>
              <a:t>Custo unitário de processamento em um site </a:t>
            </a:r>
          </a:p>
          <a:p>
            <a:r>
              <a:rPr lang="pt-BR" b="1" dirty="0"/>
              <a:t>Informações da rede </a:t>
            </a:r>
          </a:p>
          <a:p>
            <a:pPr lvl="1"/>
            <a:r>
              <a:rPr lang="pt-BR" dirty="0"/>
              <a:t> Largura de banda </a:t>
            </a:r>
          </a:p>
          <a:p>
            <a:pPr lvl="1"/>
            <a:r>
              <a:rPr lang="pt-BR" dirty="0"/>
              <a:t>Overhead de comunicação</a:t>
            </a:r>
          </a:p>
        </p:txBody>
      </p:sp>
    </p:spTree>
    <p:extLst>
      <p:ext uri="{BB962C8B-B14F-4D97-AF65-F5344CB8AC3E}">
        <p14:creationId xmlns:p14="http://schemas.microsoft.com/office/powerpoint/2010/main" val="4016343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2205BE-1BEF-4E0F-9ECC-52BE1C22B2DC}"/>
              </a:ext>
            </a:extLst>
          </p:cNvPr>
          <p:cNvSpPr>
            <a:spLocks noGrp="1"/>
          </p:cNvSpPr>
          <p:nvPr>
            <p:ph type="title"/>
          </p:nvPr>
        </p:nvSpPr>
        <p:spPr/>
        <p:txBody>
          <a:bodyPr/>
          <a:lstStyle/>
          <a:p>
            <a:r>
              <a:rPr lang="pt-BR" dirty="0"/>
              <a:t>Modelo de alocação</a:t>
            </a:r>
          </a:p>
        </p:txBody>
      </p:sp>
      <p:sp>
        <p:nvSpPr>
          <p:cNvPr id="3" name="Espaço Reservado para Conteúdo 2">
            <a:extLst>
              <a:ext uri="{FF2B5EF4-FFF2-40B4-BE49-F238E27FC236}">
                <a16:creationId xmlns:a16="http://schemas.microsoft.com/office/drawing/2014/main" id="{2095768E-C4F9-45B1-8AB9-340A21D4F55C}"/>
              </a:ext>
            </a:extLst>
          </p:cNvPr>
          <p:cNvSpPr>
            <a:spLocks noGrp="1"/>
          </p:cNvSpPr>
          <p:nvPr>
            <p:ph idx="1"/>
          </p:nvPr>
        </p:nvSpPr>
        <p:spPr/>
        <p:txBody>
          <a:bodyPr>
            <a:normAutofit fontScale="70000" lnSpcReduction="20000"/>
          </a:bodyPr>
          <a:lstStyle/>
          <a:p>
            <a:r>
              <a:rPr lang="pt-BR" b="1" dirty="0"/>
              <a:t>Forma Geral</a:t>
            </a:r>
          </a:p>
          <a:p>
            <a:pPr lvl="1"/>
            <a:r>
              <a:rPr lang="pt-BR" dirty="0"/>
              <a:t>Min(</a:t>
            </a:r>
            <a:r>
              <a:rPr lang="pt-BR" dirty="0" err="1"/>
              <a:t>custoTotal</a:t>
            </a:r>
            <a:r>
              <a:rPr lang="pt-BR" dirty="0"/>
              <a:t>)  - Função de Custo</a:t>
            </a:r>
          </a:p>
          <a:p>
            <a:r>
              <a:rPr lang="pt-BR" b="1" dirty="0"/>
              <a:t>Sujeito às restrições </a:t>
            </a:r>
          </a:p>
          <a:p>
            <a:pPr lvl="1"/>
            <a:r>
              <a:rPr lang="pt-BR" dirty="0"/>
              <a:t>De tempo de resposta </a:t>
            </a:r>
          </a:p>
          <a:p>
            <a:pPr lvl="1"/>
            <a:r>
              <a:rPr lang="pt-BR" dirty="0"/>
              <a:t>De armazenamento</a:t>
            </a:r>
          </a:p>
          <a:p>
            <a:pPr lvl="1"/>
            <a:r>
              <a:rPr lang="pt-BR" dirty="0"/>
              <a:t> De processamento</a:t>
            </a:r>
          </a:p>
          <a:p>
            <a:r>
              <a:rPr lang="pt-BR" b="1" dirty="0"/>
              <a:t>A função de custo total tem dois componentes: </a:t>
            </a:r>
            <a:r>
              <a:rPr lang="pt-BR" b="1" dirty="0" err="1"/>
              <a:t>procesamento</a:t>
            </a:r>
            <a:r>
              <a:rPr lang="pt-BR" b="1" dirty="0"/>
              <a:t> de consultas e armazenamento </a:t>
            </a:r>
          </a:p>
          <a:p>
            <a:pPr lvl="1"/>
            <a:r>
              <a:rPr lang="pt-BR" dirty="0"/>
              <a:t>O custo de armazenamento: simples de especificar, sendo dado pelo custo total de armazenamento em todos os sites para todos os fragmentos </a:t>
            </a:r>
          </a:p>
          <a:p>
            <a:pPr lvl="1"/>
            <a:r>
              <a:rPr lang="pt-BR" dirty="0"/>
              <a:t> O custo de processamento de consultas: mais </a:t>
            </a:r>
            <a:r>
              <a:rPr lang="pt-BR" dirty="0" err="1"/>
              <a:t>díficil</a:t>
            </a:r>
            <a:r>
              <a:rPr lang="pt-BR" dirty="0"/>
              <a:t> de especificar</a:t>
            </a:r>
          </a:p>
        </p:txBody>
      </p:sp>
    </p:spTree>
    <p:extLst>
      <p:ext uri="{BB962C8B-B14F-4D97-AF65-F5344CB8AC3E}">
        <p14:creationId xmlns:p14="http://schemas.microsoft.com/office/powerpoint/2010/main" val="368478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1D7DF-C718-47F7-B7D6-825D0DFFF86C}"/>
              </a:ext>
            </a:extLst>
          </p:cNvPr>
          <p:cNvSpPr>
            <a:spLocks noGrp="1"/>
          </p:cNvSpPr>
          <p:nvPr>
            <p:ph type="title"/>
          </p:nvPr>
        </p:nvSpPr>
        <p:spPr/>
        <p:txBody>
          <a:bodyPr/>
          <a:lstStyle/>
          <a:p>
            <a:r>
              <a:rPr lang="pt-BR" dirty="0"/>
              <a:t>Modelo de alocação</a:t>
            </a:r>
          </a:p>
        </p:txBody>
      </p:sp>
      <p:sp>
        <p:nvSpPr>
          <p:cNvPr id="3" name="Espaço Reservado para Conteúdo 2">
            <a:extLst>
              <a:ext uri="{FF2B5EF4-FFF2-40B4-BE49-F238E27FC236}">
                <a16:creationId xmlns:a16="http://schemas.microsoft.com/office/drawing/2014/main" id="{32BD5FF4-1FFF-4ED1-BD34-B8CFE2E6031F}"/>
              </a:ext>
            </a:extLst>
          </p:cNvPr>
          <p:cNvSpPr>
            <a:spLocks noGrp="1"/>
          </p:cNvSpPr>
          <p:nvPr>
            <p:ph idx="1"/>
          </p:nvPr>
        </p:nvSpPr>
        <p:spPr/>
        <p:txBody>
          <a:bodyPr>
            <a:normAutofit fontScale="85000" lnSpcReduction="20000"/>
          </a:bodyPr>
          <a:lstStyle/>
          <a:p>
            <a:r>
              <a:rPr lang="pt-BR" dirty="0"/>
              <a:t>Problema de alocação de arquivos (PAA) x Problema de alocação de bancos de dados (PABD) </a:t>
            </a:r>
          </a:p>
          <a:p>
            <a:r>
              <a:rPr lang="pt-BR" b="1" dirty="0"/>
              <a:t>Fragmentos não são arquivos individuais </a:t>
            </a:r>
          </a:p>
          <a:p>
            <a:pPr lvl="1"/>
            <a:r>
              <a:rPr lang="pt-BR" dirty="0"/>
              <a:t>Relacionamentos têm que ser mantidos </a:t>
            </a:r>
          </a:p>
          <a:p>
            <a:r>
              <a:rPr lang="pt-BR" b="1" dirty="0"/>
              <a:t>Acesso aos BD é mais complicado </a:t>
            </a:r>
          </a:p>
          <a:p>
            <a:pPr lvl="1"/>
            <a:r>
              <a:rPr lang="pt-BR" dirty="0"/>
              <a:t>Modelo de acesso a arquivos remotos não é aplicável </a:t>
            </a:r>
          </a:p>
          <a:p>
            <a:pPr lvl="1"/>
            <a:r>
              <a:rPr lang="pt-BR" dirty="0"/>
              <a:t>Relacionamento entre alocação e processamento de consultas </a:t>
            </a:r>
          </a:p>
          <a:p>
            <a:r>
              <a:rPr lang="pt-BR" b="1" dirty="0"/>
              <a:t>Custos adicionais que devem ser considerados </a:t>
            </a:r>
          </a:p>
          <a:p>
            <a:pPr lvl="1"/>
            <a:r>
              <a:rPr lang="pt-BR" dirty="0"/>
              <a:t>Manutenção da integridade – Controle de concorrência</a:t>
            </a:r>
          </a:p>
        </p:txBody>
      </p:sp>
    </p:spTree>
    <p:extLst>
      <p:ext uri="{BB962C8B-B14F-4D97-AF65-F5344CB8AC3E}">
        <p14:creationId xmlns:p14="http://schemas.microsoft.com/office/powerpoint/2010/main" val="2078598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6E0D44-E495-4BC6-AB69-50236BEE6350}"/>
              </a:ext>
            </a:extLst>
          </p:cNvPr>
          <p:cNvSpPr>
            <a:spLocks noGrp="1"/>
          </p:cNvSpPr>
          <p:nvPr>
            <p:ph type="title"/>
          </p:nvPr>
        </p:nvSpPr>
        <p:spPr/>
        <p:txBody>
          <a:bodyPr/>
          <a:lstStyle/>
          <a:p>
            <a:r>
              <a:rPr lang="pt-BR" dirty="0"/>
              <a:t>Atividade Extra</a:t>
            </a:r>
          </a:p>
        </p:txBody>
      </p:sp>
      <p:sp>
        <p:nvSpPr>
          <p:cNvPr id="3" name="Espaço Reservado para Conteúdo 2">
            <a:extLst>
              <a:ext uri="{FF2B5EF4-FFF2-40B4-BE49-F238E27FC236}">
                <a16:creationId xmlns:a16="http://schemas.microsoft.com/office/drawing/2014/main" id="{4FB3C6D5-9E3F-4F1A-BFE4-7BD48E67FC89}"/>
              </a:ext>
            </a:extLst>
          </p:cNvPr>
          <p:cNvSpPr>
            <a:spLocks noGrp="1"/>
          </p:cNvSpPr>
          <p:nvPr>
            <p:ph idx="1"/>
          </p:nvPr>
        </p:nvSpPr>
        <p:spPr>
          <a:xfrm>
            <a:off x="1115568" y="2478023"/>
            <a:ext cx="10168128" cy="4252385"/>
          </a:xfrm>
        </p:spPr>
        <p:txBody>
          <a:bodyPr>
            <a:normAutofit fontScale="85000" lnSpcReduction="20000"/>
          </a:bodyPr>
          <a:lstStyle/>
          <a:p>
            <a:r>
              <a:rPr lang="pt-BR" dirty="0"/>
              <a:t>Assista a palestra do prof.  </a:t>
            </a:r>
            <a:r>
              <a:rPr lang="pt-BR" dirty="0" err="1"/>
              <a:t>Valduriez</a:t>
            </a:r>
            <a:r>
              <a:rPr lang="pt-BR" dirty="0"/>
              <a:t> no SBBD 2020</a:t>
            </a:r>
          </a:p>
          <a:p>
            <a:endParaRPr lang="pt-BR" dirty="0"/>
          </a:p>
          <a:p>
            <a:endParaRPr lang="pt-BR" dirty="0"/>
          </a:p>
          <a:p>
            <a:endParaRPr lang="pt-BR" dirty="0"/>
          </a:p>
          <a:p>
            <a:endParaRPr lang="pt-BR" dirty="0"/>
          </a:p>
          <a:p>
            <a:endParaRPr lang="pt-BR" dirty="0"/>
          </a:p>
          <a:p>
            <a:endParaRPr lang="pt-BR" dirty="0"/>
          </a:p>
          <a:p>
            <a:endParaRPr lang="pt-BR" dirty="0"/>
          </a:p>
          <a:p>
            <a:r>
              <a:rPr lang="pt-BR" dirty="0"/>
              <a:t>https://www.youtube.com/watch?v=0WpRIWoUqIc</a:t>
            </a:r>
          </a:p>
        </p:txBody>
      </p:sp>
      <p:pic>
        <p:nvPicPr>
          <p:cNvPr id="4" name="Imagem 3">
            <a:extLst>
              <a:ext uri="{FF2B5EF4-FFF2-40B4-BE49-F238E27FC236}">
                <a16:creationId xmlns:a16="http://schemas.microsoft.com/office/drawing/2014/main" id="{7B508AB3-84F6-45A4-A94F-9BB8B91CE6E9}"/>
              </a:ext>
            </a:extLst>
          </p:cNvPr>
          <p:cNvPicPr>
            <a:picLocks noChangeAspect="1"/>
          </p:cNvPicPr>
          <p:nvPr/>
        </p:nvPicPr>
        <p:blipFill>
          <a:blip r:embed="rId2"/>
          <a:stretch>
            <a:fillRect/>
          </a:stretch>
        </p:blipFill>
        <p:spPr>
          <a:xfrm>
            <a:off x="3791124" y="3189476"/>
            <a:ext cx="4609751" cy="26052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00280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20A28B2-678F-4D2B-B9BE-54FC9DCD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06" y="0"/>
            <a:ext cx="840898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BC6844C-A0B7-4E06-A20D-1E3A51CDE84F}"/>
              </a:ext>
            </a:extLst>
          </p:cNvPr>
          <p:cNvSpPr>
            <a:spLocks noGrp="1"/>
          </p:cNvSpPr>
          <p:nvPr>
            <p:ph type="title"/>
          </p:nvPr>
        </p:nvSpPr>
        <p:spPr>
          <a:xfrm>
            <a:off x="5170315" y="4627590"/>
            <a:ext cx="7246768" cy="1179576"/>
          </a:xfrm>
        </p:spPr>
        <p:txBody>
          <a:bodyPr/>
          <a:lstStyle/>
          <a:p>
            <a:r>
              <a:rPr lang="pt-BR" dirty="0"/>
              <a:t>Continua na próxima aula...</a:t>
            </a:r>
          </a:p>
        </p:txBody>
      </p:sp>
    </p:spTree>
    <p:extLst>
      <p:ext uri="{BB962C8B-B14F-4D97-AF65-F5344CB8AC3E}">
        <p14:creationId xmlns:p14="http://schemas.microsoft.com/office/powerpoint/2010/main" val="3855028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FCA01-B9EC-42CC-B218-DC374E5962DE}"/>
              </a:ext>
            </a:extLst>
          </p:cNvPr>
          <p:cNvSpPr>
            <a:spLocks noGrp="1"/>
          </p:cNvSpPr>
          <p:nvPr>
            <p:ph type="title"/>
          </p:nvPr>
        </p:nvSpPr>
        <p:spPr/>
        <p:txBody>
          <a:bodyPr>
            <a:normAutofit/>
          </a:bodyPr>
          <a:lstStyle/>
          <a:p>
            <a:r>
              <a:rPr lang="pt-BR" dirty="0"/>
              <a:t>Próxima aula</a:t>
            </a:r>
          </a:p>
        </p:txBody>
      </p:sp>
      <p:pic>
        <p:nvPicPr>
          <p:cNvPr id="1026" name="Picture 2" descr="Livros encontrados sobre m tamer ozsu patrick valduriez principios de  sistemas de bancos de dados distribuidos | Estante Virtual">
            <a:extLst>
              <a:ext uri="{FF2B5EF4-FFF2-40B4-BE49-F238E27FC236}">
                <a16:creationId xmlns:a16="http://schemas.microsoft.com/office/drawing/2014/main" id="{612F1A88-D451-4F64-B55E-0A96E4067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188" y="385007"/>
            <a:ext cx="4216494" cy="608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1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71F99-9459-4F65-B725-80815BA9EBCA}"/>
              </a:ext>
            </a:extLst>
          </p:cNvPr>
          <p:cNvSpPr>
            <a:spLocks noGrp="1"/>
          </p:cNvSpPr>
          <p:nvPr>
            <p:ph type="title"/>
          </p:nvPr>
        </p:nvSpPr>
        <p:spPr/>
        <p:txBody>
          <a:bodyPr/>
          <a:lstStyle/>
          <a:p>
            <a:r>
              <a:rPr lang="pt-BR" dirty="0"/>
              <a:t>1- Completeza</a:t>
            </a:r>
          </a:p>
        </p:txBody>
      </p:sp>
      <p:sp>
        <p:nvSpPr>
          <p:cNvPr id="3" name="Espaço Reservado para Conteúdo 2">
            <a:extLst>
              <a:ext uri="{FF2B5EF4-FFF2-40B4-BE49-F238E27FC236}">
                <a16:creationId xmlns:a16="http://schemas.microsoft.com/office/drawing/2014/main" id="{0292EADE-2128-410E-ADDC-7194EB64A361}"/>
              </a:ext>
            </a:extLst>
          </p:cNvPr>
          <p:cNvSpPr>
            <a:spLocks noGrp="1"/>
          </p:cNvSpPr>
          <p:nvPr>
            <p:ph idx="1"/>
          </p:nvPr>
        </p:nvSpPr>
        <p:spPr/>
        <p:txBody>
          <a:bodyPr>
            <a:normAutofit fontScale="92500"/>
          </a:bodyPr>
          <a:lstStyle/>
          <a:p>
            <a:r>
              <a:rPr lang="pt-BR" dirty="0"/>
              <a:t>Se uma instância da relação R é decomposta em fragmentos R</a:t>
            </a:r>
            <a:r>
              <a:rPr lang="pt-BR" baseline="-25000" dirty="0"/>
              <a:t>1</a:t>
            </a:r>
            <a:r>
              <a:rPr lang="pt-BR" dirty="0"/>
              <a:t>, R</a:t>
            </a:r>
            <a:r>
              <a:rPr lang="pt-BR" baseline="-25000" dirty="0"/>
              <a:t>2</a:t>
            </a:r>
            <a:r>
              <a:rPr lang="pt-BR" dirty="0"/>
              <a:t>, …, </a:t>
            </a:r>
            <a:r>
              <a:rPr lang="pt-BR" dirty="0" err="1"/>
              <a:t>R</a:t>
            </a:r>
            <a:r>
              <a:rPr lang="pt-BR" baseline="-25000" dirty="0" err="1"/>
              <a:t>n</a:t>
            </a:r>
            <a:r>
              <a:rPr lang="pt-BR" dirty="0"/>
              <a:t>, cada item de dados que pode ser encontrado em R também pode ser encontrado em um ou mais fragmentos R</a:t>
            </a:r>
            <a:r>
              <a:rPr lang="pt-BR" baseline="-25000" dirty="0"/>
              <a:t>i</a:t>
            </a:r>
            <a:r>
              <a:rPr lang="pt-BR" dirty="0"/>
              <a:t> </a:t>
            </a:r>
          </a:p>
          <a:p>
            <a:pPr lvl="1"/>
            <a:r>
              <a:rPr lang="pt-BR" dirty="0"/>
              <a:t>Propriedade idêntica a decomposição sem perdas da normalização </a:t>
            </a:r>
          </a:p>
          <a:p>
            <a:pPr lvl="1"/>
            <a:r>
              <a:rPr lang="pt-BR" dirty="0"/>
              <a:t>Os dados em uma relação global serão mapeados em fragmentos sem perdas </a:t>
            </a:r>
          </a:p>
          <a:p>
            <a:pPr lvl="1"/>
            <a:r>
              <a:rPr lang="pt-BR" dirty="0"/>
              <a:t>Fragmentação horizontal – um item = </a:t>
            </a:r>
            <a:r>
              <a:rPr lang="pt-BR" dirty="0" err="1"/>
              <a:t>tupla</a:t>
            </a:r>
            <a:r>
              <a:rPr lang="pt-BR" dirty="0"/>
              <a:t> </a:t>
            </a:r>
          </a:p>
          <a:p>
            <a:pPr lvl="1"/>
            <a:r>
              <a:rPr lang="pt-BR" dirty="0"/>
              <a:t>Fragmentação vertical – um item = atributo</a:t>
            </a:r>
          </a:p>
        </p:txBody>
      </p:sp>
    </p:spTree>
    <p:extLst>
      <p:ext uri="{BB962C8B-B14F-4D97-AF65-F5344CB8AC3E}">
        <p14:creationId xmlns:p14="http://schemas.microsoft.com/office/powerpoint/2010/main" val="85048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62220-A07C-4F2D-A70F-A9ED63C02B13}"/>
              </a:ext>
            </a:extLst>
          </p:cNvPr>
          <p:cNvSpPr>
            <a:spLocks noGrp="1"/>
          </p:cNvSpPr>
          <p:nvPr>
            <p:ph type="title"/>
          </p:nvPr>
        </p:nvSpPr>
        <p:spPr/>
        <p:txBody>
          <a:bodyPr/>
          <a:lstStyle/>
          <a:p>
            <a:r>
              <a:rPr lang="pt-BR" dirty="0"/>
              <a:t>2- Reconstrução</a:t>
            </a:r>
          </a:p>
        </p:txBody>
      </p:sp>
      <p:sp>
        <p:nvSpPr>
          <p:cNvPr id="3" name="Espaço Reservado para Conteúdo 2">
            <a:extLst>
              <a:ext uri="{FF2B5EF4-FFF2-40B4-BE49-F238E27FC236}">
                <a16:creationId xmlns:a16="http://schemas.microsoft.com/office/drawing/2014/main" id="{0108C2C4-65A8-422F-B3F7-AA7A9D3E70A7}"/>
              </a:ext>
            </a:extLst>
          </p:cNvPr>
          <p:cNvSpPr>
            <a:spLocks noGrp="1"/>
          </p:cNvSpPr>
          <p:nvPr>
            <p:ph idx="1"/>
          </p:nvPr>
        </p:nvSpPr>
        <p:spPr/>
        <p:txBody>
          <a:bodyPr/>
          <a:lstStyle/>
          <a:p>
            <a:r>
              <a:rPr lang="pt-BR" dirty="0"/>
              <a:t>Se uma relação R é decomposta em fragmentos R</a:t>
            </a:r>
            <a:r>
              <a:rPr lang="pt-BR" baseline="-25000" dirty="0"/>
              <a:t>1</a:t>
            </a:r>
            <a:r>
              <a:rPr lang="pt-BR" dirty="0"/>
              <a:t>, R</a:t>
            </a:r>
            <a:r>
              <a:rPr lang="pt-BR" baseline="-25000" dirty="0"/>
              <a:t>2</a:t>
            </a:r>
            <a:r>
              <a:rPr lang="pt-BR" dirty="0"/>
              <a:t>,…, </a:t>
            </a:r>
            <a:r>
              <a:rPr lang="pt-BR" dirty="0" err="1"/>
              <a:t>R</a:t>
            </a:r>
            <a:r>
              <a:rPr lang="pt-BR" baseline="-25000" dirty="0" err="1"/>
              <a:t>n</a:t>
            </a:r>
            <a:r>
              <a:rPr lang="pt-BR" dirty="0"/>
              <a:t>, deve ser possível definir um operador relacional ∇ tal que: </a:t>
            </a:r>
          </a:p>
          <a:p>
            <a:pPr lvl="1"/>
            <a:r>
              <a:rPr lang="pt-BR" dirty="0"/>
              <a:t>R = ∇ R</a:t>
            </a:r>
            <a:r>
              <a:rPr lang="pt-BR" baseline="-25000" dirty="0"/>
              <a:t>i</a:t>
            </a:r>
            <a:r>
              <a:rPr lang="pt-BR" dirty="0"/>
              <a:t> , ∀R</a:t>
            </a:r>
            <a:r>
              <a:rPr lang="pt-BR" baseline="-25000" dirty="0"/>
              <a:t>i</a:t>
            </a:r>
            <a:r>
              <a:rPr lang="pt-BR" dirty="0"/>
              <a:t> ∈ F</a:t>
            </a:r>
            <a:r>
              <a:rPr lang="pt-BR" baseline="-25000" dirty="0"/>
              <a:t>R</a:t>
            </a:r>
            <a:r>
              <a:rPr lang="pt-BR" dirty="0"/>
              <a:t> </a:t>
            </a:r>
          </a:p>
          <a:p>
            <a:pPr lvl="1"/>
            <a:r>
              <a:rPr lang="pt-BR" dirty="0"/>
              <a:t>O operador dependerá do tipo de fragmentação ! Esta regra garante que as restrições definidas sobre os dados na forma de dependências serão preservadas</a:t>
            </a:r>
          </a:p>
        </p:txBody>
      </p:sp>
    </p:spTree>
    <p:extLst>
      <p:ext uri="{BB962C8B-B14F-4D97-AF65-F5344CB8AC3E}">
        <p14:creationId xmlns:p14="http://schemas.microsoft.com/office/powerpoint/2010/main" val="258064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2F7E9-C81A-4841-A362-00ED00B9E24C}"/>
              </a:ext>
            </a:extLst>
          </p:cNvPr>
          <p:cNvSpPr>
            <a:spLocks noGrp="1"/>
          </p:cNvSpPr>
          <p:nvPr>
            <p:ph type="title"/>
          </p:nvPr>
        </p:nvSpPr>
        <p:spPr/>
        <p:txBody>
          <a:bodyPr/>
          <a:lstStyle/>
          <a:p>
            <a:r>
              <a:rPr lang="pt-BR" dirty="0"/>
              <a:t>3- </a:t>
            </a:r>
            <a:r>
              <a:rPr lang="pt-BR" dirty="0" err="1"/>
              <a:t>Dijunção</a:t>
            </a:r>
            <a:endParaRPr lang="pt-BR" dirty="0"/>
          </a:p>
        </p:txBody>
      </p:sp>
      <p:sp>
        <p:nvSpPr>
          <p:cNvPr id="3" name="Espaço Reservado para Conteúdo 2">
            <a:extLst>
              <a:ext uri="{FF2B5EF4-FFF2-40B4-BE49-F238E27FC236}">
                <a16:creationId xmlns:a16="http://schemas.microsoft.com/office/drawing/2014/main" id="{F7384254-4CEE-43CE-B437-991FD6D4CD1A}"/>
              </a:ext>
            </a:extLst>
          </p:cNvPr>
          <p:cNvSpPr>
            <a:spLocks noGrp="1"/>
          </p:cNvSpPr>
          <p:nvPr>
            <p:ph idx="1"/>
          </p:nvPr>
        </p:nvSpPr>
        <p:spPr/>
        <p:txBody>
          <a:bodyPr>
            <a:normAutofit/>
          </a:bodyPr>
          <a:lstStyle/>
          <a:p>
            <a:r>
              <a:rPr lang="pt-BR" dirty="0"/>
              <a:t>Se uma relação R é decomposta horizontalmente em fragmentos R</a:t>
            </a:r>
            <a:r>
              <a:rPr lang="pt-BR" baseline="-25000" dirty="0"/>
              <a:t>1</a:t>
            </a:r>
            <a:r>
              <a:rPr lang="pt-BR" dirty="0"/>
              <a:t>, R</a:t>
            </a:r>
            <a:r>
              <a:rPr lang="pt-BR" baseline="-25000" dirty="0"/>
              <a:t>2</a:t>
            </a:r>
            <a:r>
              <a:rPr lang="pt-BR" dirty="0"/>
              <a:t>, </a:t>
            </a:r>
            <a:r>
              <a:rPr lang="pt-BR" dirty="0" err="1"/>
              <a:t>R</a:t>
            </a:r>
            <a:r>
              <a:rPr lang="pt-BR" baseline="-25000" dirty="0" err="1"/>
              <a:t>n</a:t>
            </a:r>
            <a:r>
              <a:rPr lang="pt-BR" dirty="0"/>
              <a:t>, e o item de dados d</a:t>
            </a:r>
            <a:r>
              <a:rPr lang="pt-BR" baseline="-25000" dirty="0"/>
              <a:t>1</a:t>
            </a:r>
            <a:r>
              <a:rPr lang="pt-BR" dirty="0"/>
              <a:t> está em </a:t>
            </a:r>
            <a:r>
              <a:rPr lang="pt-BR" dirty="0" err="1"/>
              <a:t>R</a:t>
            </a:r>
            <a:r>
              <a:rPr lang="pt-BR" baseline="-25000" dirty="0" err="1"/>
              <a:t>j</a:t>
            </a:r>
            <a:r>
              <a:rPr lang="pt-BR" dirty="0"/>
              <a:t> , ele não está em qualquer outro fragmento </a:t>
            </a:r>
            <a:r>
              <a:rPr lang="pt-BR" dirty="0" err="1"/>
              <a:t>R</a:t>
            </a:r>
            <a:r>
              <a:rPr lang="pt-BR" baseline="-25000" dirty="0" err="1"/>
              <a:t>k</a:t>
            </a:r>
            <a:r>
              <a:rPr lang="pt-BR" dirty="0"/>
              <a:t>(</a:t>
            </a:r>
            <a:r>
              <a:rPr lang="pt-BR" dirty="0" err="1"/>
              <a:t>k≠j</a:t>
            </a:r>
            <a:r>
              <a:rPr lang="pt-BR" dirty="0"/>
              <a:t>) </a:t>
            </a:r>
          </a:p>
          <a:p>
            <a:pPr lvl="1"/>
            <a:r>
              <a:rPr lang="pt-BR" dirty="0"/>
              <a:t>Os fragmentos horizontais são disjuntos ! No caso da fragmentação vertical, a disjunção só é definida para os atributos que não fazem parte da chave primária </a:t>
            </a:r>
          </a:p>
          <a:p>
            <a:pPr lvl="2"/>
            <a:r>
              <a:rPr lang="pt-BR" dirty="0"/>
              <a:t>Se a relação é decomposta verticalmente, os atributos que compõem a chave primária se repetem em todos os fragmentos</a:t>
            </a:r>
          </a:p>
        </p:txBody>
      </p:sp>
    </p:spTree>
    <p:extLst>
      <p:ext uri="{BB962C8B-B14F-4D97-AF65-F5344CB8AC3E}">
        <p14:creationId xmlns:p14="http://schemas.microsoft.com/office/powerpoint/2010/main" val="1078037065"/>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43541"/>
      </a:dk2>
      <a:lt2>
        <a:srgbClr val="E4E8E2"/>
      </a:lt2>
      <a:accent1>
        <a:srgbClr val="B591CB"/>
      </a:accent1>
      <a:accent2>
        <a:srgbClr val="8779C0"/>
      </a:accent2>
      <a:accent3>
        <a:srgbClr val="919ECB"/>
      </a:accent3>
      <a:accent4>
        <a:srgbClr val="79A6C0"/>
      </a:accent4>
      <a:accent5>
        <a:srgbClr val="7CADAB"/>
      </a:accent5>
      <a:accent6>
        <a:srgbClr val="6FB092"/>
      </a:accent6>
      <a:hlink>
        <a:srgbClr val="6B8D55"/>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126</TotalTime>
  <Words>4135</Words>
  <Application>Microsoft Office PowerPoint</Application>
  <PresentationFormat>Widescreen</PresentationFormat>
  <Paragraphs>379</Paragraphs>
  <Slides>68</Slides>
  <Notes>0</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68</vt:i4>
      </vt:variant>
    </vt:vector>
  </HeadingPairs>
  <TitlesOfParts>
    <vt:vector size="72" baseType="lpstr">
      <vt:lpstr>Arial</vt:lpstr>
      <vt:lpstr>Avenir Next LT Pro</vt:lpstr>
      <vt:lpstr>Calibri</vt:lpstr>
      <vt:lpstr>AccentBoxVTI</vt:lpstr>
      <vt:lpstr>Apresentação do PowerPoint</vt:lpstr>
      <vt:lpstr>BD III Prof. Sérgio Serra UFRRJ – Sistemas de Informação 2020.5</vt:lpstr>
      <vt:lpstr>Agenda </vt:lpstr>
      <vt:lpstr>Aprofundamento em Fragmentação</vt:lpstr>
      <vt:lpstr>Grau de fragmentação</vt:lpstr>
      <vt:lpstr>Correção das regras de fragmentação</vt:lpstr>
      <vt:lpstr>1- Completeza</vt:lpstr>
      <vt:lpstr>2- Reconstrução</vt:lpstr>
      <vt:lpstr>3- Dijunção</vt:lpstr>
      <vt:lpstr>Alocação de Fragmentos</vt:lpstr>
      <vt:lpstr>Objetivo da Fragmentação horizontal </vt:lpstr>
      <vt:lpstr>Fragmentação horizontal - Informações do BD</vt:lpstr>
      <vt:lpstr>Fragmentação horizontal - Vínculos</vt:lpstr>
      <vt:lpstr>Fragmentação horizontal - Informações de aplicativos</vt:lpstr>
      <vt:lpstr>Fragmentação horizontal </vt:lpstr>
      <vt:lpstr>Fragmentação horizontal </vt:lpstr>
      <vt:lpstr>Exemplo</vt:lpstr>
      <vt:lpstr>Fragmentação horizontal </vt:lpstr>
      <vt:lpstr>Fragmentação horizontal </vt:lpstr>
      <vt:lpstr>Fragmentação horizontal primária</vt:lpstr>
      <vt:lpstr>Fragmentação horizontal primária</vt:lpstr>
      <vt:lpstr>Fragmentação horizontal primária - ALGORITMO</vt:lpstr>
      <vt:lpstr>Fragmentação horizontal – Completeza de predicados simples </vt:lpstr>
      <vt:lpstr>Fragmentação horizontal – Completeza de predicados simples </vt:lpstr>
      <vt:lpstr>Fragmentação horizontal – Completeza de predicados simples </vt:lpstr>
      <vt:lpstr>Fragmentação horizontal – Completeza de predicados simples </vt:lpstr>
      <vt:lpstr>Fragmentação horizontal – Minimalidade de predicados simples </vt:lpstr>
      <vt:lpstr>Fragmentação horizontal – Minimalidade de predicados simples </vt:lpstr>
      <vt:lpstr>Fragmentação horizontal primária - algoritmo</vt:lpstr>
      <vt:lpstr>Mais um exemplo de Fragmentação horizontal</vt:lpstr>
      <vt:lpstr>Mais um exemplo de Fragmentação horizontal</vt:lpstr>
      <vt:lpstr>um outro exemplo de Fragmentação horizontal</vt:lpstr>
      <vt:lpstr>um outro exemplo de Fragmentação horizontal</vt:lpstr>
      <vt:lpstr>um outro exemplo de Fragmentação horizontal</vt:lpstr>
      <vt:lpstr>um outro exemplo de Fragmentação horizontal</vt:lpstr>
      <vt:lpstr>Fragmentação horizontal derivada</vt:lpstr>
      <vt:lpstr>Fragmentação horizontal derivada</vt:lpstr>
      <vt:lpstr>Fragmentação horizontal derivada </vt:lpstr>
      <vt:lpstr>EXEMPLO de Fragmentação horizontal derivada</vt:lpstr>
      <vt:lpstr>Continua na próxima aula...</vt:lpstr>
      <vt:lpstr>Fragmentação Vertical </vt:lpstr>
      <vt:lpstr>Objetivo da Fragmentação Vertical  </vt:lpstr>
      <vt:lpstr>Complexidade</vt:lpstr>
      <vt:lpstr>Algoritmos?? Abordagens Heurísticas  </vt:lpstr>
      <vt:lpstr>Fragmentação vertical </vt:lpstr>
      <vt:lpstr>Processo de Fragmentação Vertical </vt:lpstr>
      <vt:lpstr>Processo de Fragmentação Vertical </vt:lpstr>
      <vt:lpstr>Processo de Fragmentação Vertical </vt:lpstr>
      <vt:lpstr>Processo de Fragmentação Vertical</vt:lpstr>
      <vt:lpstr>Processo de Fragmentação Vertical</vt:lpstr>
      <vt:lpstr>Processo de Fragmentação Vertical </vt:lpstr>
      <vt:lpstr>Processo de Fragmentação Vertical </vt:lpstr>
      <vt:lpstr>Processo de Fragmentação Vertical </vt:lpstr>
      <vt:lpstr>Processo de Fragmentação Vertical</vt:lpstr>
      <vt:lpstr>Aprofundamento OPCIONAL em Fragmentação Híbrida</vt:lpstr>
      <vt:lpstr>Fragmentação híbrida</vt:lpstr>
      <vt:lpstr>Fragmentação híbrida</vt:lpstr>
      <vt:lpstr>O Problema da alocação de fragmentos</vt:lpstr>
      <vt:lpstr>O Problema da alocação de fragmentos</vt:lpstr>
      <vt:lpstr>Problema de alocação – requisitos de informação</vt:lpstr>
      <vt:lpstr>(Parênteses sobre desempenho)</vt:lpstr>
      <vt:lpstr>(Parênteses sobre desempenho)</vt:lpstr>
      <vt:lpstr>Problema de alocação – requisitos de informação</vt:lpstr>
      <vt:lpstr>Modelo de alocação</vt:lpstr>
      <vt:lpstr>Modelo de alocação</vt:lpstr>
      <vt:lpstr>Atividade Extra</vt:lpstr>
      <vt:lpstr>Continua na próxima aula...</vt:lpstr>
      <vt:lpstr>Próxima aula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 III Prof. Sérgio Serra UFRRJ – Sistemas de Informação 2020.5</dc:title>
  <dc:creator>Sergio Serra</dc:creator>
  <cp:lastModifiedBy>Sergio Serra</cp:lastModifiedBy>
  <cp:revision>1</cp:revision>
  <dcterms:created xsi:type="dcterms:W3CDTF">2020-09-24T17:20:20Z</dcterms:created>
  <dcterms:modified xsi:type="dcterms:W3CDTF">2020-09-30T19:45:29Z</dcterms:modified>
</cp:coreProperties>
</file>